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15"/>
  </p:notesMasterIdLst>
  <p:sldIdLst>
    <p:sldId id="256" r:id="rId2"/>
    <p:sldId id="258" r:id="rId3"/>
    <p:sldId id="267" r:id="rId4"/>
    <p:sldId id="257" r:id="rId5"/>
    <p:sldId id="264" r:id="rId6"/>
    <p:sldId id="279" r:id="rId7"/>
    <p:sldId id="275" r:id="rId8"/>
    <p:sldId id="283" r:id="rId9"/>
    <p:sldId id="280" r:id="rId10"/>
    <p:sldId id="282" r:id="rId11"/>
    <p:sldId id="299" r:id="rId12"/>
    <p:sldId id="303" r:id="rId13"/>
    <p:sldId id="30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64F87"/>
    <a:srgbClr val="6C7B60"/>
    <a:srgbClr val="CA80A8"/>
    <a:srgbClr val="F9DFF5"/>
    <a:srgbClr val="E680D7"/>
    <a:srgbClr val="C1317C"/>
    <a:srgbClr val="FF00FF"/>
    <a:srgbClr val="5733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28" autoAdjust="0"/>
    <p:restoredTop sz="94615" autoAdjust="0"/>
  </p:normalViewPr>
  <p:slideViewPr>
    <p:cSldViewPr snapToGrid="0">
      <p:cViewPr varScale="1">
        <p:scale>
          <a:sx n="45" d="100"/>
          <a:sy n="45" d="100"/>
        </p:scale>
        <p:origin x="53" y="9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6422867-A8A5-45F9-9AF9-DD0E64A714BF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</dgm:pt>
    <dgm:pt modelId="{AD847F2A-1C94-4AC2-B8DB-BD9A1283958E}">
      <dgm:prSet phldrT="[Texte]"/>
      <dgm:spPr>
        <a:solidFill>
          <a:schemeClr val="accent1"/>
        </a:solidFill>
      </dgm:spPr>
      <dgm:t>
        <a:bodyPr/>
        <a:lstStyle/>
        <a:p>
          <a:r>
            <a:rPr lang="fr-FR" dirty="0"/>
            <a:t>A</a:t>
          </a:r>
        </a:p>
      </dgm:t>
    </dgm:pt>
    <dgm:pt modelId="{9C4BFE40-DFD4-4725-BE32-7737A0765887}" type="parTrans" cxnId="{B183A055-DE9A-44EA-AC57-8460FAD1B791}">
      <dgm:prSet/>
      <dgm:spPr/>
      <dgm:t>
        <a:bodyPr/>
        <a:lstStyle/>
        <a:p>
          <a:endParaRPr lang="fr-FR"/>
        </a:p>
      </dgm:t>
    </dgm:pt>
    <dgm:pt modelId="{992172A6-79FE-44E8-9CC3-6C1AA2058EF3}" type="sibTrans" cxnId="{B183A055-DE9A-44EA-AC57-8460FAD1B791}">
      <dgm:prSet/>
      <dgm:spPr>
        <a:solidFill>
          <a:schemeClr val="bg2">
            <a:lumMod val="90000"/>
          </a:schemeClr>
        </a:solidFill>
      </dgm:spPr>
      <dgm:t>
        <a:bodyPr/>
        <a:lstStyle/>
        <a:p>
          <a:endParaRPr lang="fr-FR"/>
        </a:p>
      </dgm:t>
    </dgm:pt>
    <dgm:pt modelId="{98141B66-094F-42AE-9833-8BB0B8F13B78}">
      <dgm:prSet phldrT="[Texte]"/>
      <dgm:spPr/>
      <dgm:t>
        <a:bodyPr/>
        <a:lstStyle/>
        <a:p>
          <a:r>
            <a:rPr lang="fr-FR" dirty="0"/>
            <a:t>B</a:t>
          </a:r>
        </a:p>
      </dgm:t>
    </dgm:pt>
    <dgm:pt modelId="{87F2ADA0-25B0-4082-9C49-76785BA05E8B}" type="parTrans" cxnId="{869C8137-C77C-4DFF-B65F-E3AE4B19D202}">
      <dgm:prSet/>
      <dgm:spPr/>
      <dgm:t>
        <a:bodyPr/>
        <a:lstStyle/>
        <a:p>
          <a:endParaRPr lang="fr-FR"/>
        </a:p>
      </dgm:t>
    </dgm:pt>
    <dgm:pt modelId="{3401B83C-9AEB-4D39-85CE-D7B7577165E2}" type="sibTrans" cxnId="{869C8137-C77C-4DFF-B65F-E3AE4B19D202}">
      <dgm:prSet/>
      <dgm:spPr/>
      <dgm:t>
        <a:bodyPr/>
        <a:lstStyle/>
        <a:p>
          <a:endParaRPr lang="fr-FR"/>
        </a:p>
      </dgm:t>
    </dgm:pt>
    <dgm:pt modelId="{3262084E-03B4-47EE-B09C-FAEB0004BA5D}" type="pres">
      <dgm:prSet presAssocID="{96422867-A8A5-45F9-9AF9-DD0E64A714BF}" presName="Name0" presStyleCnt="0">
        <dgm:presLayoutVars>
          <dgm:dir/>
          <dgm:resizeHandles val="exact"/>
        </dgm:presLayoutVars>
      </dgm:prSet>
      <dgm:spPr/>
    </dgm:pt>
    <dgm:pt modelId="{69B34B6B-911F-490C-82E3-585AE9A62C17}" type="pres">
      <dgm:prSet presAssocID="{AD847F2A-1C94-4AC2-B8DB-BD9A1283958E}" presName="node" presStyleLbl="node1" presStyleIdx="0" presStyleCnt="2">
        <dgm:presLayoutVars>
          <dgm:bulletEnabled val="1"/>
        </dgm:presLayoutVars>
      </dgm:prSet>
      <dgm:spPr/>
    </dgm:pt>
    <dgm:pt modelId="{B8F7121C-07F3-4B6B-808B-FFB4AC5C814F}" type="pres">
      <dgm:prSet presAssocID="{992172A6-79FE-44E8-9CC3-6C1AA2058EF3}" presName="sibTrans" presStyleLbl="sibTrans2D1" presStyleIdx="0" presStyleCnt="1" custFlipHor="1" custScaleX="102606" custScaleY="54527"/>
      <dgm:spPr>
        <a:prstGeom prst="snip2DiagRect">
          <a:avLst/>
        </a:prstGeom>
      </dgm:spPr>
    </dgm:pt>
    <dgm:pt modelId="{F80E4E11-A161-4767-B997-B0BC70A9E9E8}" type="pres">
      <dgm:prSet presAssocID="{992172A6-79FE-44E8-9CC3-6C1AA2058EF3}" presName="connectorText" presStyleLbl="sibTrans2D1" presStyleIdx="0" presStyleCnt="1"/>
      <dgm:spPr/>
    </dgm:pt>
    <dgm:pt modelId="{3AF9780B-83FA-4E31-A30C-C788CBC4CDA5}" type="pres">
      <dgm:prSet presAssocID="{98141B66-094F-42AE-9833-8BB0B8F13B78}" presName="node" presStyleLbl="node1" presStyleIdx="1" presStyleCnt="2">
        <dgm:presLayoutVars>
          <dgm:bulletEnabled val="1"/>
        </dgm:presLayoutVars>
      </dgm:prSet>
      <dgm:spPr/>
    </dgm:pt>
  </dgm:ptLst>
  <dgm:cxnLst>
    <dgm:cxn modelId="{869C8137-C77C-4DFF-B65F-E3AE4B19D202}" srcId="{96422867-A8A5-45F9-9AF9-DD0E64A714BF}" destId="{98141B66-094F-42AE-9833-8BB0B8F13B78}" srcOrd="1" destOrd="0" parTransId="{87F2ADA0-25B0-4082-9C49-76785BA05E8B}" sibTransId="{3401B83C-9AEB-4D39-85CE-D7B7577165E2}"/>
    <dgm:cxn modelId="{958FA065-2DD8-4F8F-A9C7-4F61788150DB}" type="presOf" srcId="{98141B66-094F-42AE-9833-8BB0B8F13B78}" destId="{3AF9780B-83FA-4E31-A30C-C788CBC4CDA5}" srcOrd="0" destOrd="0" presId="urn:microsoft.com/office/officeart/2005/8/layout/process1"/>
    <dgm:cxn modelId="{57526F4B-4F31-4E24-A57A-6FEDA11977F1}" type="presOf" srcId="{992172A6-79FE-44E8-9CC3-6C1AA2058EF3}" destId="{F80E4E11-A161-4767-B997-B0BC70A9E9E8}" srcOrd="1" destOrd="0" presId="urn:microsoft.com/office/officeart/2005/8/layout/process1"/>
    <dgm:cxn modelId="{B183A055-DE9A-44EA-AC57-8460FAD1B791}" srcId="{96422867-A8A5-45F9-9AF9-DD0E64A714BF}" destId="{AD847F2A-1C94-4AC2-B8DB-BD9A1283958E}" srcOrd="0" destOrd="0" parTransId="{9C4BFE40-DFD4-4725-BE32-7737A0765887}" sibTransId="{992172A6-79FE-44E8-9CC3-6C1AA2058EF3}"/>
    <dgm:cxn modelId="{742D2390-5731-43C9-B584-C48F434D4D4F}" type="presOf" srcId="{96422867-A8A5-45F9-9AF9-DD0E64A714BF}" destId="{3262084E-03B4-47EE-B09C-FAEB0004BA5D}" srcOrd="0" destOrd="0" presId="urn:microsoft.com/office/officeart/2005/8/layout/process1"/>
    <dgm:cxn modelId="{6A617D92-AEA5-401A-8D62-9DF8318C1ED3}" type="presOf" srcId="{992172A6-79FE-44E8-9CC3-6C1AA2058EF3}" destId="{B8F7121C-07F3-4B6B-808B-FFB4AC5C814F}" srcOrd="0" destOrd="0" presId="urn:microsoft.com/office/officeart/2005/8/layout/process1"/>
    <dgm:cxn modelId="{399BBC94-B1ED-4606-8F40-7633BE878B80}" type="presOf" srcId="{AD847F2A-1C94-4AC2-B8DB-BD9A1283958E}" destId="{69B34B6B-911F-490C-82E3-585AE9A62C17}" srcOrd="0" destOrd="0" presId="urn:microsoft.com/office/officeart/2005/8/layout/process1"/>
    <dgm:cxn modelId="{F64A5DC5-9F30-4AA6-923C-8D3646E7BF63}" type="presParOf" srcId="{3262084E-03B4-47EE-B09C-FAEB0004BA5D}" destId="{69B34B6B-911F-490C-82E3-585AE9A62C17}" srcOrd="0" destOrd="0" presId="urn:microsoft.com/office/officeart/2005/8/layout/process1"/>
    <dgm:cxn modelId="{F53570A9-8444-49C9-854E-6CAB49C02DCE}" type="presParOf" srcId="{3262084E-03B4-47EE-B09C-FAEB0004BA5D}" destId="{B8F7121C-07F3-4B6B-808B-FFB4AC5C814F}" srcOrd="1" destOrd="0" presId="urn:microsoft.com/office/officeart/2005/8/layout/process1"/>
    <dgm:cxn modelId="{6C2D4193-286C-4C10-A0C3-C04EF0D21F46}" type="presParOf" srcId="{B8F7121C-07F3-4B6B-808B-FFB4AC5C814F}" destId="{F80E4E11-A161-4767-B997-B0BC70A9E9E8}" srcOrd="0" destOrd="0" presId="urn:microsoft.com/office/officeart/2005/8/layout/process1"/>
    <dgm:cxn modelId="{9668BF70-74A9-403F-9E8B-DFFD839CB33B}" type="presParOf" srcId="{3262084E-03B4-47EE-B09C-FAEB0004BA5D}" destId="{3AF9780B-83FA-4E31-A30C-C788CBC4CDA5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6422867-A8A5-45F9-9AF9-DD0E64A714BF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</dgm:pt>
    <dgm:pt modelId="{AD847F2A-1C94-4AC2-B8DB-BD9A1283958E}">
      <dgm:prSet phldrT="[Texte]"/>
      <dgm:spPr>
        <a:solidFill>
          <a:schemeClr val="accent5"/>
        </a:solidFill>
      </dgm:spPr>
      <dgm:t>
        <a:bodyPr/>
        <a:lstStyle/>
        <a:p>
          <a:r>
            <a:rPr lang="fr-FR" dirty="0"/>
            <a:t>B</a:t>
          </a:r>
        </a:p>
      </dgm:t>
    </dgm:pt>
    <dgm:pt modelId="{9C4BFE40-DFD4-4725-BE32-7737A0765887}" type="parTrans" cxnId="{B183A055-DE9A-44EA-AC57-8460FAD1B791}">
      <dgm:prSet/>
      <dgm:spPr/>
      <dgm:t>
        <a:bodyPr/>
        <a:lstStyle/>
        <a:p>
          <a:endParaRPr lang="fr-FR"/>
        </a:p>
      </dgm:t>
    </dgm:pt>
    <dgm:pt modelId="{992172A6-79FE-44E8-9CC3-6C1AA2058EF3}" type="sibTrans" cxnId="{B183A055-DE9A-44EA-AC57-8460FAD1B791}">
      <dgm:prSet/>
      <dgm:spPr>
        <a:solidFill>
          <a:schemeClr val="bg2">
            <a:lumMod val="90000"/>
          </a:schemeClr>
        </a:solidFill>
      </dgm:spPr>
      <dgm:t>
        <a:bodyPr/>
        <a:lstStyle/>
        <a:p>
          <a:endParaRPr lang="fr-FR"/>
        </a:p>
      </dgm:t>
    </dgm:pt>
    <dgm:pt modelId="{98141B66-094F-42AE-9833-8BB0B8F13B78}">
      <dgm:prSet phldrT="[Texte]"/>
      <dgm:spPr>
        <a:solidFill>
          <a:schemeClr val="tx2">
            <a:lumMod val="50000"/>
            <a:lumOff val="50000"/>
          </a:schemeClr>
        </a:solidFill>
      </dgm:spPr>
      <dgm:t>
        <a:bodyPr/>
        <a:lstStyle/>
        <a:p>
          <a:r>
            <a:rPr lang="fr-FR" dirty="0"/>
            <a:t>C</a:t>
          </a:r>
        </a:p>
      </dgm:t>
    </dgm:pt>
    <dgm:pt modelId="{87F2ADA0-25B0-4082-9C49-76785BA05E8B}" type="parTrans" cxnId="{869C8137-C77C-4DFF-B65F-E3AE4B19D202}">
      <dgm:prSet/>
      <dgm:spPr/>
      <dgm:t>
        <a:bodyPr/>
        <a:lstStyle/>
        <a:p>
          <a:endParaRPr lang="fr-FR"/>
        </a:p>
      </dgm:t>
    </dgm:pt>
    <dgm:pt modelId="{3401B83C-9AEB-4D39-85CE-D7B7577165E2}" type="sibTrans" cxnId="{869C8137-C77C-4DFF-B65F-E3AE4B19D202}">
      <dgm:prSet/>
      <dgm:spPr/>
      <dgm:t>
        <a:bodyPr/>
        <a:lstStyle/>
        <a:p>
          <a:endParaRPr lang="fr-FR"/>
        </a:p>
      </dgm:t>
    </dgm:pt>
    <dgm:pt modelId="{3262084E-03B4-47EE-B09C-FAEB0004BA5D}" type="pres">
      <dgm:prSet presAssocID="{96422867-A8A5-45F9-9AF9-DD0E64A714BF}" presName="Name0" presStyleCnt="0">
        <dgm:presLayoutVars>
          <dgm:dir/>
          <dgm:resizeHandles val="exact"/>
        </dgm:presLayoutVars>
      </dgm:prSet>
      <dgm:spPr/>
    </dgm:pt>
    <dgm:pt modelId="{69B34B6B-911F-490C-82E3-585AE9A62C17}" type="pres">
      <dgm:prSet presAssocID="{AD847F2A-1C94-4AC2-B8DB-BD9A1283958E}" presName="node" presStyleLbl="node1" presStyleIdx="0" presStyleCnt="2">
        <dgm:presLayoutVars>
          <dgm:bulletEnabled val="1"/>
        </dgm:presLayoutVars>
      </dgm:prSet>
      <dgm:spPr/>
    </dgm:pt>
    <dgm:pt modelId="{B8F7121C-07F3-4B6B-808B-FFB4AC5C814F}" type="pres">
      <dgm:prSet presAssocID="{992172A6-79FE-44E8-9CC3-6C1AA2058EF3}" presName="sibTrans" presStyleLbl="sibTrans2D1" presStyleIdx="0" presStyleCnt="1" custFlipHor="1" custScaleX="102606" custScaleY="54527"/>
      <dgm:spPr>
        <a:prstGeom prst="snip2DiagRect">
          <a:avLst/>
        </a:prstGeom>
      </dgm:spPr>
    </dgm:pt>
    <dgm:pt modelId="{F80E4E11-A161-4767-B997-B0BC70A9E9E8}" type="pres">
      <dgm:prSet presAssocID="{992172A6-79FE-44E8-9CC3-6C1AA2058EF3}" presName="connectorText" presStyleLbl="sibTrans2D1" presStyleIdx="0" presStyleCnt="1"/>
      <dgm:spPr/>
    </dgm:pt>
    <dgm:pt modelId="{3AF9780B-83FA-4E31-A30C-C788CBC4CDA5}" type="pres">
      <dgm:prSet presAssocID="{98141B66-094F-42AE-9833-8BB0B8F13B78}" presName="node" presStyleLbl="node1" presStyleIdx="1" presStyleCnt="2">
        <dgm:presLayoutVars>
          <dgm:bulletEnabled val="1"/>
        </dgm:presLayoutVars>
      </dgm:prSet>
      <dgm:spPr/>
    </dgm:pt>
  </dgm:ptLst>
  <dgm:cxnLst>
    <dgm:cxn modelId="{869C8137-C77C-4DFF-B65F-E3AE4B19D202}" srcId="{96422867-A8A5-45F9-9AF9-DD0E64A714BF}" destId="{98141B66-094F-42AE-9833-8BB0B8F13B78}" srcOrd="1" destOrd="0" parTransId="{87F2ADA0-25B0-4082-9C49-76785BA05E8B}" sibTransId="{3401B83C-9AEB-4D39-85CE-D7B7577165E2}"/>
    <dgm:cxn modelId="{958FA065-2DD8-4F8F-A9C7-4F61788150DB}" type="presOf" srcId="{98141B66-094F-42AE-9833-8BB0B8F13B78}" destId="{3AF9780B-83FA-4E31-A30C-C788CBC4CDA5}" srcOrd="0" destOrd="0" presId="urn:microsoft.com/office/officeart/2005/8/layout/process1"/>
    <dgm:cxn modelId="{57526F4B-4F31-4E24-A57A-6FEDA11977F1}" type="presOf" srcId="{992172A6-79FE-44E8-9CC3-6C1AA2058EF3}" destId="{F80E4E11-A161-4767-B997-B0BC70A9E9E8}" srcOrd="1" destOrd="0" presId="urn:microsoft.com/office/officeart/2005/8/layout/process1"/>
    <dgm:cxn modelId="{B183A055-DE9A-44EA-AC57-8460FAD1B791}" srcId="{96422867-A8A5-45F9-9AF9-DD0E64A714BF}" destId="{AD847F2A-1C94-4AC2-B8DB-BD9A1283958E}" srcOrd="0" destOrd="0" parTransId="{9C4BFE40-DFD4-4725-BE32-7737A0765887}" sibTransId="{992172A6-79FE-44E8-9CC3-6C1AA2058EF3}"/>
    <dgm:cxn modelId="{742D2390-5731-43C9-B584-C48F434D4D4F}" type="presOf" srcId="{96422867-A8A5-45F9-9AF9-DD0E64A714BF}" destId="{3262084E-03B4-47EE-B09C-FAEB0004BA5D}" srcOrd="0" destOrd="0" presId="urn:microsoft.com/office/officeart/2005/8/layout/process1"/>
    <dgm:cxn modelId="{6A617D92-AEA5-401A-8D62-9DF8318C1ED3}" type="presOf" srcId="{992172A6-79FE-44E8-9CC3-6C1AA2058EF3}" destId="{B8F7121C-07F3-4B6B-808B-FFB4AC5C814F}" srcOrd="0" destOrd="0" presId="urn:microsoft.com/office/officeart/2005/8/layout/process1"/>
    <dgm:cxn modelId="{399BBC94-B1ED-4606-8F40-7633BE878B80}" type="presOf" srcId="{AD847F2A-1C94-4AC2-B8DB-BD9A1283958E}" destId="{69B34B6B-911F-490C-82E3-585AE9A62C17}" srcOrd="0" destOrd="0" presId="urn:microsoft.com/office/officeart/2005/8/layout/process1"/>
    <dgm:cxn modelId="{F64A5DC5-9F30-4AA6-923C-8D3646E7BF63}" type="presParOf" srcId="{3262084E-03B4-47EE-B09C-FAEB0004BA5D}" destId="{69B34B6B-911F-490C-82E3-585AE9A62C17}" srcOrd="0" destOrd="0" presId="urn:microsoft.com/office/officeart/2005/8/layout/process1"/>
    <dgm:cxn modelId="{F53570A9-8444-49C9-854E-6CAB49C02DCE}" type="presParOf" srcId="{3262084E-03B4-47EE-B09C-FAEB0004BA5D}" destId="{B8F7121C-07F3-4B6B-808B-FFB4AC5C814F}" srcOrd="1" destOrd="0" presId="urn:microsoft.com/office/officeart/2005/8/layout/process1"/>
    <dgm:cxn modelId="{6C2D4193-286C-4C10-A0C3-C04EF0D21F46}" type="presParOf" srcId="{B8F7121C-07F3-4B6B-808B-FFB4AC5C814F}" destId="{F80E4E11-A161-4767-B997-B0BC70A9E9E8}" srcOrd="0" destOrd="0" presId="urn:microsoft.com/office/officeart/2005/8/layout/process1"/>
    <dgm:cxn modelId="{9668BF70-74A9-403F-9E8B-DFFD839CB33B}" type="presParOf" srcId="{3262084E-03B4-47EE-B09C-FAEB0004BA5D}" destId="{3AF9780B-83FA-4E31-A30C-C788CBC4CDA5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6422867-A8A5-45F9-9AF9-DD0E64A714BF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</dgm:pt>
    <dgm:pt modelId="{AD847F2A-1C94-4AC2-B8DB-BD9A1283958E}">
      <dgm:prSet phldrT="[Texte]"/>
      <dgm:spPr>
        <a:solidFill>
          <a:schemeClr val="accent1"/>
        </a:solidFill>
      </dgm:spPr>
      <dgm:t>
        <a:bodyPr/>
        <a:lstStyle/>
        <a:p>
          <a:r>
            <a:rPr lang="fr-FR" dirty="0"/>
            <a:t>A</a:t>
          </a:r>
        </a:p>
      </dgm:t>
    </dgm:pt>
    <dgm:pt modelId="{9C4BFE40-DFD4-4725-BE32-7737A0765887}" type="parTrans" cxnId="{B183A055-DE9A-44EA-AC57-8460FAD1B791}">
      <dgm:prSet/>
      <dgm:spPr/>
      <dgm:t>
        <a:bodyPr/>
        <a:lstStyle/>
        <a:p>
          <a:endParaRPr lang="fr-FR"/>
        </a:p>
      </dgm:t>
    </dgm:pt>
    <dgm:pt modelId="{992172A6-79FE-44E8-9CC3-6C1AA2058EF3}" type="sibTrans" cxnId="{B183A055-DE9A-44EA-AC57-8460FAD1B791}">
      <dgm:prSet/>
      <dgm:spPr>
        <a:solidFill>
          <a:schemeClr val="bg2">
            <a:lumMod val="90000"/>
          </a:schemeClr>
        </a:solidFill>
      </dgm:spPr>
      <dgm:t>
        <a:bodyPr/>
        <a:lstStyle/>
        <a:p>
          <a:endParaRPr lang="fr-FR"/>
        </a:p>
      </dgm:t>
    </dgm:pt>
    <dgm:pt modelId="{98141B66-094F-42AE-9833-8BB0B8F13B78}">
      <dgm:prSet phldrT="[Texte]"/>
      <dgm:spPr>
        <a:solidFill>
          <a:schemeClr val="tx2">
            <a:lumMod val="50000"/>
            <a:lumOff val="50000"/>
          </a:schemeClr>
        </a:solidFill>
      </dgm:spPr>
      <dgm:t>
        <a:bodyPr/>
        <a:lstStyle/>
        <a:p>
          <a:r>
            <a:rPr lang="fr-FR" dirty="0"/>
            <a:t>C</a:t>
          </a:r>
        </a:p>
      </dgm:t>
    </dgm:pt>
    <dgm:pt modelId="{87F2ADA0-25B0-4082-9C49-76785BA05E8B}" type="parTrans" cxnId="{869C8137-C77C-4DFF-B65F-E3AE4B19D202}">
      <dgm:prSet/>
      <dgm:spPr/>
      <dgm:t>
        <a:bodyPr/>
        <a:lstStyle/>
        <a:p>
          <a:endParaRPr lang="fr-FR"/>
        </a:p>
      </dgm:t>
    </dgm:pt>
    <dgm:pt modelId="{3401B83C-9AEB-4D39-85CE-D7B7577165E2}" type="sibTrans" cxnId="{869C8137-C77C-4DFF-B65F-E3AE4B19D202}">
      <dgm:prSet/>
      <dgm:spPr/>
      <dgm:t>
        <a:bodyPr/>
        <a:lstStyle/>
        <a:p>
          <a:endParaRPr lang="fr-FR"/>
        </a:p>
      </dgm:t>
    </dgm:pt>
    <dgm:pt modelId="{3262084E-03B4-47EE-B09C-FAEB0004BA5D}" type="pres">
      <dgm:prSet presAssocID="{96422867-A8A5-45F9-9AF9-DD0E64A714BF}" presName="Name0" presStyleCnt="0">
        <dgm:presLayoutVars>
          <dgm:dir/>
          <dgm:resizeHandles val="exact"/>
        </dgm:presLayoutVars>
      </dgm:prSet>
      <dgm:spPr/>
    </dgm:pt>
    <dgm:pt modelId="{69B34B6B-911F-490C-82E3-585AE9A62C17}" type="pres">
      <dgm:prSet presAssocID="{AD847F2A-1C94-4AC2-B8DB-BD9A1283958E}" presName="node" presStyleLbl="node1" presStyleIdx="0" presStyleCnt="2">
        <dgm:presLayoutVars>
          <dgm:bulletEnabled val="1"/>
        </dgm:presLayoutVars>
      </dgm:prSet>
      <dgm:spPr/>
    </dgm:pt>
    <dgm:pt modelId="{B8F7121C-07F3-4B6B-808B-FFB4AC5C814F}" type="pres">
      <dgm:prSet presAssocID="{992172A6-79FE-44E8-9CC3-6C1AA2058EF3}" presName="sibTrans" presStyleLbl="sibTrans2D1" presStyleIdx="0" presStyleCnt="1" custFlipHor="1" custScaleX="102606" custScaleY="54527"/>
      <dgm:spPr>
        <a:prstGeom prst="snip2DiagRect">
          <a:avLst/>
        </a:prstGeom>
      </dgm:spPr>
    </dgm:pt>
    <dgm:pt modelId="{F80E4E11-A161-4767-B997-B0BC70A9E9E8}" type="pres">
      <dgm:prSet presAssocID="{992172A6-79FE-44E8-9CC3-6C1AA2058EF3}" presName="connectorText" presStyleLbl="sibTrans2D1" presStyleIdx="0" presStyleCnt="1"/>
      <dgm:spPr/>
    </dgm:pt>
    <dgm:pt modelId="{3AF9780B-83FA-4E31-A30C-C788CBC4CDA5}" type="pres">
      <dgm:prSet presAssocID="{98141B66-094F-42AE-9833-8BB0B8F13B78}" presName="node" presStyleLbl="node1" presStyleIdx="1" presStyleCnt="2">
        <dgm:presLayoutVars>
          <dgm:bulletEnabled val="1"/>
        </dgm:presLayoutVars>
      </dgm:prSet>
      <dgm:spPr/>
    </dgm:pt>
  </dgm:ptLst>
  <dgm:cxnLst>
    <dgm:cxn modelId="{869C8137-C77C-4DFF-B65F-E3AE4B19D202}" srcId="{96422867-A8A5-45F9-9AF9-DD0E64A714BF}" destId="{98141B66-094F-42AE-9833-8BB0B8F13B78}" srcOrd="1" destOrd="0" parTransId="{87F2ADA0-25B0-4082-9C49-76785BA05E8B}" sibTransId="{3401B83C-9AEB-4D39-85CE-D7B7577165E2}"/>
    <dgm:cxn modelId="{958FA065-2DD8-4F8F-A9C7-4F61788150DB}" type="presOf" srcId="{98141B66-094F-42AE-9833-8BB0B8F13B78}" destId="{3AF9780B-83FA-4E31-A30C-C788CBC4CDA5}" srcOrd="0" destOrd="0" presId="urn:microsoft.com/office/officeart/2005/8/layout/process1"/>
    <dgm:cxn modelId="{57526F4B-4F31-4E24-A57A-6FEDA11977F1}" type="presOf" srcId="{992172A6-79FE-44E8-9CC3-6C1AA2058EF3}" destId="{F80E4E11-A161-4767-B997-B0BC70A9E9E8}" srcOrd="1" destOrd="0" presId="urn:microsoft.com/office/officeart/2005/8/layout/process1"/>
    <dgm:cxn modelId="{B183A055-DE9A-44EA-AC57-8460FAD1B791}" srcId="{96422867-A8A5-45F9-9AF9-DD0E64A714BF}" destId="{AD847F2A-1C94-4AC2-B8DB-BD9A1283958E}" srcOrd="0" destOrd="0" parTransId="{9C4BFE40-DFD4-4725-BE32-7737A0765887}" sibTransId="{992172A6-79FE-44E8-9CC3-6C1AA2058EF3}"/>
    <dgm:cxn modelId="{742D2390-5731-43C9-B584-C48F434D4D4F}" type="presOf" srcId="{96422867-A8A5-45F9-9AF9-DD0E64A714BF}" destId="{3262084E-03B4-47EE-B09C-FAEB0004BA5D}" srcOrd="0" destOrd="0" presId="urn:microsoft.com/office/officeart/2005/8/layout/process1"/>
    <dgm:cxn modelId="{6A617D92-AEA5-401A-8D62-9DF8318C1ED3}" type="presOf" srcId="{992172A6-79FE-44E8-9CC3-6C1AA2058EF3}" destId="{B8F7121C-07F3-4B6B-808B-FFB4AC5C814F}" srcOrd="0" destOrd="0" presId="urn:microsoft.com/office/officeart/2005/8/layout/process1"/>
    <dgm:cxn modelId="{399BBC94-B1ED-4606-8F40-7633BE878B80}" type="presOf" srcId="{AD847F2A-1C94-4AC2-B8DB-BD9A1283958E}" destId="{69B34B6B-911F-490C-82E3-585AE9A62C17}" srcOrd="0" destOrd="0" presId="urn:microsoft.com/office/officeart/2005/8/layout/process1"/>
    <dgm:cxn modelId="{F64A5DC5-9F30-4AA6-923C-8D3646E7BF63}" type="presParOf" srcId="{3262084E-03B4-47EE-B09C-FAEB0004BA5D}" destId="{69B34B6B-911F-490C-82E3-585AE9A62C17}" srcOrd="0" destOrd="0" presId="urn:microsoft.com/office/officeart/2005/8/layout/process1"/>
    <dgm:cxn modelId="{F53570A9-8444-49C9-854E-6CAB49C02DCE}" type="presParOf" srcId="{3262084E-03B4-47EE-B09C-FAEB0004BA5D}" destId="{B8F7121C-07F3-4B6B-808B-FFB4AC5C814F}" srcOrd="1" destOrd="0" presId="urn:microsoft.com/office/officeart/2005/8/layout/process1"/>
    <dgm:cxn modelId="{6C2D4193-286C-4C10-A0C3-C04EF0D21F46}" type="presParOf" srcId="{B8F7121C-07F3-4B6B-808B-FFB4AC5C814F}" destId="{F80E4E11-A161-4767-B997-B0BC70A9E9E8}" srcOrd="0" destOrd="0" presId="urn:microsoft.com/office/officeart/2005/8/layout/process1"/>
    <dgm:cxn modelId="{9668BF70-74A9-403F-9E8B-DFFD839CB33B}" type="presParOf" srcId="{3262084E-03B4-47EE-B09C-FAEB0004BA5D}" destId="{3AF9780B-83FA-4E31-A30C-C788CBC4CDA5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C88B738-30D9-4BC7-B03B-24DF902EB2E1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C1F5DC0-4E54-48EA-AAC7-52B3A7ADEC0E}">
      <dgm:prSet phldrT="[Text]" phldr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en-US" dirty="0"/>
        </a:p>
      </dgm:t>
    </dgm:pt>
    <dgm:pt modelId="{0D39DC04-D1FF-49CF-955D-5210847BF0A3}" type="parTrans" cxnId="{52C1DA03-7014-44F4-9B46-9A12DAF08F46}">
      <dgm:prSet/>
      <dgm:spPr/>
      <dgm:t>
        <a:bodyPr/>
        <a:lstStyle/>
        <a:p>
          <a:endParaRPr lang="en-US"/>
        </a:p>
      </dgm:t>
    </dgm:pt>
    <dgm:pt modelId="{A90BD8F0-3081-4580-86AF-63DA9FFABEF3}" type="sibTrans" cxnId="{52C1DA03-7014-44F4-9B46-9A12DAF08F46}">
      <dgm:prSet/>
      <dgm:spPr/>
      <dgm:t>
        <a:bodyPr/>
        <a:lstStyle/>
        <a:p>
          <a:endParaRPr lang="en-US"/>
        </a:p>
      </dgm:t>
    </dgm:pt>
    <dgm:pt modelId="{62478776-E5ED-4E8F-99C4-70D10AD55506}">
      <dgm:prSet phldrT="[Text]" phldr="1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en-US"/>
        </a:p>
      </dgm:t>
    </dgm:pt>
    <dgm:pt modelId="{DD82F6D1-B8D7-408E-80ED-4B1D2C2CBA60}" type="parTrans" cxnId="{E9B3A888-2B36-4BB7-A8D7-D383594750A2}">
      <dgm:prSet/>
      <dgm:spPr/>
      <dgm:t>
        <a:bodyPr/>
        <a:lstStyle/>
        <a:p>
          <a:endParaRPr lang="en-US"/>
        </a:p>
      </dgm:t>
    </dgm:pt>
    <dgm:pt modelId="{445638EC-0D16-4957-99A1-F0121E9D971A}" type="sibTrans" cxnId="{E9B3A888-2B36-4BB7-A8D7-D383594750A2}">
      <dgm:prSet/>
      <dgm:spPr/>
      <dgm:t>
        <a:bodyPr/>
        <a:lstStyle/>
        <a:p>
          <a:endParaRPr lang="en-US"/>
        </a:p>
      </dgm:t>
    </dgm:pt>
    <dgm:pt modelId="{70A9168C-AA34-4AAD-95B1-4EEE13ADA4F0}">
      <dgm:prSet phldrT="[Text]" phldr="1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en-US"/>
        </a:p>
      </dgm:t>
    </dgm:pt>
    <dgm:pt modelId="{06CC7FC4-2BC2-4B32-8184-0FDEDC547950}" type="parTrans" cxnId="{E8535D0C-56EF-4EF5-82F1-3E343A46628E}">
      <dgm:prSet/>
      <dgm:spPr/>
      <dgm:t>
        <a:bodyPr/>
        <a:lstStyle/>
        <a:p>
          <a:endParaRPr lang="en-US"/>
        </a:p>
      </dgm:t>
    </dgm:pt>
    <dgm:pt modelId="{B65FB196-5420-4903-A3AC-83544484C666}" type="sibTrans" cxnId="{E8535D0C-56EF-4EF5-82F1-3E343A46628E}">
      <dgm:prSet/>
      <dgm:spPr/>
      <dgm:t>
        <a:bodyPr/>
        <a:lstStyle/>
        <a:p>
          <a:endParaRPr lang="en-US"/>
        </a:p>
      </dgm:t>
    </dgm:pt>
    <dgm:pt modelId="{019455D6-0AC6-4944-98B1-8DD558465A72}">
      <dgm:prSet phldrT="[Text]" phldr="1"/>
      <dgm:spPr/>
      <dgm:t>
        <a:bodyPr/>
        <a:lstStyle/>
        <a:p>
          <a:endParaRPr lang="en-US"/>
        </a:p>
      </dgm:t>
    </dgm:pt>
    <dgm:pt modelId="{9893CAD4-BF1D-48F0-9F76-856776E9E16E}" type="parTrans" cxnId="{AE696B79-91AA-47A3-8385-DB2653D518AD}">
      <dgm:prSet/>
      <dgm:spPr/>
      <dgm:t>
        <a:bodyPr/>
        <a:lstStyle/>
        <a:p>
          <a:endParaRPr lang="en-US"/>
        </a:p>
      </dgm:t>
    </dgm:pt>
    <dgm:pt modelId="{A90CFEF3-99FC-4A1D-8AE8-3C00F9299CFE}" type="sibTrans" cxnId="{AE696B79-91AA-47A3-8385-DB2653D518AD}">
      <dgm:prSet/>
      <dgm:spPr/>
      <dgm:t>
        <a:bodyPr/>
        <a:lstStyle/>
        <a:p>
          <a:endParaRPr lang="en-US"/>
        </a:p>
      </dgm:t>
    </dgm:pt>
    <dgm:pt modelId="{6136209E-CB5B-4906-9695-51D997CA056C}">
      <dgm:prSet phldrT="[Text]" phldr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en-US" dirty="0"/>
        </a:p>
      </dgm:t>
    </dgm:pt>
    <dgm:pt modelId="{435344EE-B086-4C02-95EA-119D5DE82043}" type="parTrans" cxnId="{6D33BDF2-721D-405C-B867-5B1939208A9D}">
      <dgm:prSet/>
      <dgm:spPr/>
      <dgm:t>
        <a:bodyPr/>
        <a:lstStyle/>
        <a:p>
          <a:endParaRPr lang="en-US"/>
        </a:p>
      </dgm:t>
    </dgm:pt>
    <dgm:pt modelId="{6359F5C9-D186-4934-8178-7E2B323EB851}" type="sibTrans" cxnId="{6D33BDF2-721D-405C-B867-5B1939208A9D}">
      <dgm:prSet/>
      <dgm:spPr/>
      <dgm:t>
        <a:bodyPr/>
        <a:lstStyle/>
        <a:p>
          <a:endParaRPr lang="en-US"/>
        </a:p>
      </dgm:t>
    </dgm:pt>
    <dgm:pt modelId="{800F7C25-1DE2-4F1E-85BE-307C3849E58D}" type="pres">
      <dgm:prSet presAssocID="{7C88B738-30D9-4BC7-B03B-24DF902EB2E1}" presName="matrix" presStyleCnt="0">
        <dgm:presLayoutVars>
          <dgm:chMax val="1"/>
          <dgm:dir/>
          <dgm:resizeHandles val="exact"/>
        </dgm:presLayoutVars>
      </dgm:prSet>
      <dgm:spPr/>
    </dgm:pt>
    <dgm:pt modelId="{93F7B493-2E4D-45F1-85C1-3A18AD0DB971}" type="pres">
      <dgm:prSet presAssocID="{7C88B738-30D9-4BC7-B03B-24DF902EB2E1}" presName="diamond" presStyleLbl="bgShp" presStyleIdx="0" presStyleCnt="1"/>
      <dgm:spPr/>
    </dgm:pt>
    <dgm:pt modelId="{0C84DB0D-B4B9-4405-B44B-1B61051BAAC8}" type="pres">
      <dgm:prSet presAssocID="{7C88B738-30D9-4BC7-B03B-24DF902EB2E1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210CAF8-A630-4953-BC24-F248D782A4BD}" type="pres">
      <dgm:prSet presAssocID="{7C88B738-30D9-4BC7-B03B-24DF902EB2E1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4D8A51C8-0040-44B9-8EE9-65DB26074FB3}" type="pres">
      <dgm:prSet presAssocID="{7C88B738-30D9-4BC7-B03B-24DF902EB2E1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D750C9DA-4140-4188-955C-884C501B182A}" type="pres">
      <dgm:prSet presAssocID="{7C88B738-30D9-4BC7-B03B-24DF902EB2E1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52C1DA03-7014-44F4-9B46-9A12DAF08F46}" srcId="{7C88B738-30D9-4BC7-B03B-24DF902EB2E1}" destId="{2C1F5DC0-4E54-48EA-AAC7-52B3A7ADEC0E}" srcOrd="0" destOrd="0" parTransId="{0D39DC04-D1FF-49CF-955D-5210847BF0A3}" sibTransId="{A90BD8F0-3081-4580-86AF-63DA9FFABEF3}"/>
    <dgm:cxn modelId="{E8535D0C-56EF-4EF5-82F1-3E343A46628E}" srcId="{7C88B738-30D9-4BC7-B03B-24DF902EB2E1}" destId="{70A9168C-AA34-4AAD-95B1-4EEE13ADA4F0}" srcOrd="3" destOrd="0" parTransId="{06CC7FC4-2BC2-4B32-8184-0FDEDC547950}" sibTransId="{B65FB196-5420-4903-A3AC-83544484C666}"/>
    <dgm:cxn modelId="{42016B25-EEE5-4FD3-9961-4D1C54880C6E}" type="presOf" srcId="{7C88B738-30D9-4BC7-B03B-24DF902EB2E1}" destId="{800F7C25-1DE2-4F1E-85BE-307C3849E58D}" srcOrd="0" destOrd="0" presId="urn:microsoft.com/office/officeart/2005/8/layout/matrix3"/>
    <dgm:cxn modelId="{DD733A39-8BD5-4BE4-89C8-3C865A881A03}" type="presOf" srcId="{70A9168C-AA34-4AAD-95B1-4EEE13ADA4F0}" destId="{D750C9DA-4140-4188-955C-884C501B182A}" srcOrd="0" destOrd="0" presId="urn:microsoft.com/office/officeart/2005/8/layout/matrix3"/>
    <dgm:cxn modelId="{AE696B79-91AA-47A3-8385-DB2653D518AD}" srcId="{7C88B738-30D9-4BC7-B03B-24DF902EB2E1}" destId="{019455D6-0AC6-4944-98B1-8DD558465A72}" srcOrd="4" destOrd="0" parTransId="{9893CAD4-BF1D-48F0-9F76-856776E9E16E}" sibTransId="{A90CFEF3-99FC-4A1D-8AE8-3C00F9299CFE}"/>
    <dgm:cxn modelId="{E9B3A888-2B36-4BB7-A8D7-D383594750A2}" srcId="{7C88B738-30D9-4BC7-B03B-24DF902EB2E1}" destId="{62478776-E5ED-4E8F-99C4-70D10AD55506}" srcOrd="2" destOrd="0" parTransId="{DD82F6D1-B8D7-408E-80ED-4B1D2C2CBA60}" sibTransId="{445638EC-0D16-4957-99A1-F0121E9D971A}"/>
    <dgm:cxn modelId="{C604EBAA-BD55-4518-9681-E8D0A66ECBBF}" type="presOf" srcId="{6136209E-CB5B-4906-9695-51D997CA056C}" destId="{F210CAF8-A630-4953-BC24-F248D782A4BD}" srcOrd="0" destOrd="0" presId="urn:microsoft.com/office/officeart/2005/8/layout/matrix3"/>
    <dgm:cxn modelId="{A68EDCE7-00D3-4438-B5DD-4EDFBCA411C4}" type="presOf" srcId="{2C1F5DC0-4E54-48EA-AAC7-52B3A7ADEC0E}" destId="{0C84DB0D-B4B9-4405-B44B-1B61051BAAC8}" srcOrd="0" destOrd="0" presId="urn:microsoft.com/office/officeart/2005/8/layout/matrix3"/>
    <dgm:cxn modelId="{6D33BDF2-721D-405C-B867-5B1939208A9D}" srcId="{7C88B738-30D9-4BC7-B03B-24DF902EB2E1}" destId="{6136209E-CB5B-4906-9695-51D997CA056C}" srcOrd="1" destOrd="0" parTransId="{435344EE-B086-4C02-95EA-119D5DE82043}" sibTransId="{6359F5C9-D186-4934-8178-7E2B323EB851}"/>
    <dgm:cxn modelId="{9615F2FD-61D6-42E7-B916-976976E82A16}" type="presOf" srcId="{62478776-E5ED-4E8F-99C4-70D10AD55506}" destId="{4D8A51C8-0040-44B9-8EE9-65DB26074FB3}" srcOrd="0" destOrd="0" presId="urn:microsoft.com/office/officeart/2005/8/layout/matrix3"/>
    <dgm:cxn modelId="{985127F1-AE35-462A-907E-EE5FC3CA2CBB}" type="presParOf" srcId="{800F7C25-1DE2-4F1E-85BE-307C3849E58D}" destId="{93F7B493-2E4D-45F1-85C1-3A18AD0DB971}" srcOrd="0" destOrd="0" presId="urn:microsoft.com/office/officeart/2005/8/layout/matrix3"/>
    <dgm:cxn modelId="{6D7DD14B-1C51-4004-8FEB-0B67C81A23AC}" type="presParOf" srcId="{800F7C25-1DE2-4F1E-85BE-307C3849E58D}" destId="{0C84DB0D-B4B9-4405-B44B-1B61051BAAC8}" srcOrd="1" destOrd="0" presId="urn:microsoft.com/office/officeart/2005/8/layout/matrix3"/>
    <dgm:cxn modelId="{2BCC1EB0-40CF-4DFE-8C65-246B10D23F9B}" type="presParOf" srcId="{800F7C25-1DE2-4F1E-85BE-307C3849E58D}" destId="{F210CAF8-A630-4953-BC24-F248D782A4BD}" srcOrd="2" destOrd="0" presId="urn:microsoft.com/office/officeart/2005/8/layout/matrix3"/>
    <dgm:cxn modelId="{09E86DE3-76B3-498C-B847-497C1544A2AD}" type="presParOf" srcId="{800F7C25-1DE2-4F1E-85BE-307C3849E58D}" destId="{4D8A51C8-0040-44B9-8EE9-65DB26074FB3}" srcOrd="3" destOrd="0" presId="urn:microsoft.com/office/officeart/2005/8/layout/matrix3"/>
    <dgm:cxn modelId="{0B5FB469-BEAD-4087-B180-11859DFDECF2}" type="presParOf" srcId="{800F7C25-1DE2-4F1E-85BE-307C3849E58D}" destId="{D750C9DA-4140-4188-955C-884C501B182A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12019B1-4752-4D5D-940A-AC33FB4304B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606520-DDFE-4EDB-B966-D11E7AA575F8}">
      <dgm:prSet/>
      <dgm:spPr/>
      <dgm:t>
        <a:bodyPr/>
        <a:lstStyle/>
        <a:p>
          <a:r>
            <a:rPr lang="en-US" dirty="0" err="1"/>
            <a:t>nb</a:t>
          </a:r>
          <a:r>
            <a:rPr lang="en-US" dirty="0"/>
            <a:t> of slices = 50</a:t>
          </a:r>
        </a:p>
      </dgm:t>
    </dgm:pt>
    <dgm:pt modelId="{FDCD03A6-58F6-41E2-94FB-12D846AF7B6D}" type="parTrans" cxnId="{612FF46C-09AA-4C5E-983F-152B8DCD1D00}">
      <dgm:prSet/>
      <dgm:spPr/>
      <dgm:t>
        <a:bodyPr/>
        <a:lstStyle/>
        <a:p>
          <a:endParaRPr lang="en-US"/>
        </a:p>
      </dgm:t>
    </dgm:pt>
    <dgm:pt modelId="{20CAF55B-3487-4C2E-B886-879EC6953E16}" type="sibTrans" cxnId="{612FF46C-09AA-4C5E-983F-152B8DCD1D00}">
      <dgm:prSet/>
      <dgm:spPr/>
      <dgm:t>
        <a:bodyPr/>
        <a:lstStyle/>
        <a:p>
          <a:endParaRPr lang="en-US"/>
        </a:p>
      </dgm:t>
    </dgm:pt>
    <dgm:pt modelId="{E651CE67-2187-4D34-ACD7-BCF6F36915CD}">
      <dgm:prSet/>
      <dgm:spPr/>
      <dgm:t>
        <a:bodyPr/>
        <a:lstStyle/>
        <a:p>
          <a:r>
            <a:rPr lang="en-US" dirty="0"/>
            <a:t>Slice thickness = 3mm</a:t>
          </a:r>
        </a:p>
      </dgm:t>
    </dgm:pt>
    <dgm:pt modelId="{A133BF11-7AB8-4782-9D59-01EF2838DF59}" type="parTrans" cxnId="{B69BE660-7C81-4952-80C0-577176C9AF07}">
      <dgm:prSet/>
      <dgm:spPr/>
      <dgm:t>
        <a:bodyPr/>
        <a:lstStyle/>
        <a:p>
          <a:endParaRPr lang="en-US"/>
        </a:p>
      </dgm:t>
    </dgm:pt>
    <dgm:pt modelId="{14A01FC1-CDB4-4598-B161-36860E30BF78}" type="sibTrans" cxnId="{B69BE660-7C81-4952-80C0-577176C9AF07}">
      <dgm:prSet/>
      <dgm:spPr/>
      <dgm:t>
        <a:bodyPr/>
        <a:lstStyle/>
        <a:p>
          <a:endParaRPr lang="en-US"/>
        </a:p>
      </dgm:t>
    </dgm:pt>
    <dgm:pt modelId="{DFFF8CC7-D201-40B4-BF79-8507364590D3}">
      <dgm:prSet/>
      <dgm:spPr/>
      <dgm:t>
        <a:bodyPr/>
        <a:lstStyle/>
        <a:p>
          <a:r>
            <a:rPr lang="en-US" dirty="0"/>
            <a:t>TE = 30ms</a:t>
          </a:r>
        </a:p>
      </dgm:t>
    </dgm:pt>
    <dgm:pt modelId="{3CDBF9D8-CD6E-432C-B6D3-1D39FA74006F}" type="parTrans" cxnId="{BF2E794E-6A43-4287-96FA-2AD5F4F3BD06}">
      <dgm:prSet/>
      <dgm:spPr/>
      <dgm:t>
        <a:bodyPr/>
        <a:lstStyle/>
        <a:p>
          <a:endParaRPr lang="en-US"/>
        </a:p>
      </dgm:t>
    </dgm:pt>
    <dgm:pt modelId="{03D09DDE-2DCC-4EE2-9BE9-1FCFABABDFDA}" type="sibTrans" cxnId="{BF2E794E-6A43-4287-96FA-2AD5F4F3BD06}">
      <dgm:prSet/>
      <dgm:spPr/>
      <dgm:t>
        <a:bodyPr/>
        <a:lstStyle/>
        <a:p>
          <a:endParaRPr lang="en-US"/>
        </a:p>
      </dgm:t>
    </dgm:pt>
    <dgm:pt modelId="{3D5566C0-0F97-4D79-9553-8F0A0AA39011}">
      <dgm:prSet/>
      <dgm:spPr/>
      <dgm:t>
        <a:bodyPr/>
        <a:lstStyle/>
        <a:p>
          <a:r>
            <a:rPr lang="en-US" dirty="0"/>
            <a:t>TR = 2,8s</a:t>
          </a:r>
        </a:p>
      </dgm:t>
    </dgm:pt>
    <dgm:pt modelId="{5E86B5F2-3953-40FA-A7E5-2109EA9F641C}" type="parTrans" cxnId="{B1F299BE-74C9-4192-AF48-66740664F600}">
      <dgm:prSet/>
      <dgm:spPr/>
      <dgm:t>
        <a:bodyPr/>
        <a:lstStyle/>
        <a:p>
          <a:endParaRPr lang="en-US"/>
        </a:p>
      </dgm:t>
    </dgm:pt>
    <dgm:pt modelId="{DAF178C7-6613-48E4-85AA-899E6A733BFF}" type="sibTrans" cxnId="{B1F299BE-74C9-4192-AF48-66740664F600}">
      <dgm:prSet/>
      <dgm:spPr/>
      <dgm:t>
        <a:bodyPr/>
        <a:lstStyle/>
        <a:p>
          <a:endParaRPr lang="en-US"/>
        </a:p>
      </dgm:t>
    </dgm:pt>
    <dgm:pt modelId="{E8914442-B141-42BB-AA8A-BFC167620E88}">
      <dgm:prSet/>
      <dgm:spPr/>
      <dgm:t>
        <a:bodyPr/>
        <a:lstStyle/>
        <a:p>
          <a:r>
            <a:rPr lang="en-US" dirty="0"/>
            <a:t>voxel size = 3x3x3mm</a:t>
          </a:r>
        </a:p>
      </dgm:t>
    </dgm:pt>
    <dgm:pt modelId="{23607BB9-2C25-419E-970F-4BE52270A980}" type="parTrans" cxnId="{E67C8044-911C-487F-8393-E27BFFA3174C}">
      <dgm:prSet/>
      <dgm:spPr/>
      <dgm:t>
        <a:bodyPr/>
        <a:lstStyle/>
        <a:p>
          <a:endParaRPr lang="en-US"/>
        </a:p>
      </dgm:t>
    </dgm:pt>
    <dgm:pt modelId="{12589DFE-A5B3-47D9-93E3-2FA6A4A17465}" type="sibTrans" cxnId="{E67C8044-911C-487F-8393-E27BFFA3174C}">
      <dgm:prSet/>
      <dgm:spPr/>
      <dgm:t>
        <a:bodyPr/>
        <a:lstStyle/>
        <a:p>
          <a:endParaRPr lang="en-US"/>
        </a:p>
      </dgm:t>
    </dgm:pt>
    <dgm:pt modelId="{5B43610E-FF2D-47B4-A833-70AFFAD2F4F7}">
      <dgm:prSet/>
      <dgm:spPr/>
      <dgm:t>
        <a:bodyPr/>
        <a:lstStyle/>
        <a:p>
          <a:r>
            <a:rPr lang="de-DE" dirty="0" err="1"/>
            <a:t>iPAT</a:t>
          </a:r>
          <a:r>
            <a:rPr lang="de-DE" dirty="0"/>
            <a:t> </a:t>
          </a:r>
          <a:r>
            <a:rPr lang="de-DE" dirty="0" err="1"/>
            <a:t>grappa</a:t>
          </a:r>
          <a:r>
            <a:rPr lang="de-DE" dirty="0"/>
            <a:t> 2 </a:t>
          </a:r>
          <a:r>
            <a:rPr lang="de-DE" dirty="0" err="1"/>
            <a:t>factor</a:t>
          </a:r>
          <a:r>
            <a:rPr lang="de-DE" dirty="0"/>
            <a:t> </a:t>
          </a:r>
          <a:endParaRPr lang="en-US" dirty="0"/>
        </a:p>
      </dgm:t>
    </dgm:pt>
    <dgm:pt modelId="{E9C968CB-5616-4D2D-98CE-06C05A72ED6A}" type="parTrans" cxnId="{475756B7-C1B7-47F7-875C-78EF61D01B2C}">
      <dgm:prSet/>
      <dgm:spPr/>
      <dgm:t>
        <a:bodyPr/>
        <a:lstStyle/>
        <a:p>
          <a:endParaRPr lang="en-US"/>
        </a:p>
      </dgm:t>
    </dgm:pt>
    <dgm:pt modelId="{6E06E6BC-1816-408E-91F3-F3994A9276B6}" type="sibTrans" cxnId="{475756B7-C1B7-47F7-875C-78EF61D01B2C}">
      <dgm:prSet/>
      <dgm:spPr/>
      <dgm:t>
        <a:bodyPr/>
        <a:lstStyle/>
        <a:p>
          <a:endParaRPr lang="en-US"/>
        </a:p>
      </dgm:t>
    </dgm:pt>
    <dgm:pt modelId="{A29D307C-66BF-4FE8-821D-050DF52D8B9F}">
      <dgm:prSet/>
      <dgm:spPr/>
      <dgm:t>
        <a:bodyPr/>
        <a:lstStyle/>
        <a:p>
          <a:r>
            <a:rPr lang="en-US" dirty="0"/>
            <a:t>30° tilt</a:t>
          </a:r>
        </a:p>
      </dgm:t>
    </dgm:pt>
    <dgm:pt modelId="{9EC0EEC9-A82B-4EFB-B937-DDE506BD06DA}" type="parTrans" cxnId="{46398026-F301-4DC9-A66A-B491FC1F69DD}">
      <dgm:prSet/>
      <dgm:spPr/>
      <dgm:t>
        <a:bodyPr/>
        <a:lstStyle/>
        <a:p>
          <a:endParaRPr lang="fr-FR"/>
        </a:p>
      </dgm:t>
    </dgm:pt>
    <dgm:pt modelId="{8437CD98-147C-4585-B1EC-9262173E77B6}" type="sibTrans" cxnId="{46398026-F301-4DC9-A66A-B491FC1F69DD}">
      <dgm:prSet/>
      <dgm:spPr/>
      <dgm:t>
        <a:bodyPr/>
        <a:lstStyle/>
        <a:p>
          <a:endParaRPr lang="fr-FR"/>
        </a:p>
      </dgm:t>
    </dgm:pt>
    <dgm:pt modelId="{1CC2D146-0FEF-4109-808B-97928893C3F7}">
      <dgm:prSet/>
      <dgm:spPr/>
      <dgm:t>
        <a:bodyPr/>
        <a:lstStyle/>
        <a:p>
          <a:r>
            <a:rPr lang="en-US" dirty="0"/>
            <a:t>interleaved</a:t>
          </a:r>
        </a:p>
      </dgm:t>
    </dgm:pt>
    <dgm:pt modelId="{BFA3F2B6-484E-4FFC-9F8C-2AF1CCBF1804}" type="parTrans" cxnId="{F4A3B2EC-003D-4F40-96AF-E8F6B74A8A65}">
      <dgm:prSet/>
      <dgm:spPr/>
    </dgm:pt>
    <dgm:pt modelId="{C96266FF-E612-492A-A294-6A6F7B87CDD2}" type="sibTrans" cxnId="{F4A3B2EC-003D-4F40-96AF-E8F6B74A8A65}">
      <dgm:prSet/>
      <dgm:spPr/>
    </dgm:pt>
    <dgm:pt modelId="{D17B658F-FDD2-4E10-A263-1C5A02BDA4D8}" type="pres">
      <dgm:prSet presAssocID="{E12019B1-4752-4D5D-940A-AC33FB4304BE}" presName="vert0" presStyleCnt="0">
        <dgm:presLayoutVars>
          <dgm:dir/>
          <dgm:animOne val="branch"/>
          <dgm:animLvl val="lvl"/>
        </dgm:presLayoutVars>
      </dgm:prSet>
      <dgm:spPr/>
    </dgm:pt>
    <dgm:pt modelId="{9FDE377B-0FC8-481B-8B73-D8CBEE76D283}" type="pres">
      <dgm:prSet presAssocID="{11606520-DDFE-4EDB-B966-D11E7AA575F8}" presName="thickLine" presStyleLbl="alignNode1" presStyleIdx="0" presStyleCnt="8"/>
      <dgm:spPr/>
    </dgm:pt>
    <dgm:pt modelId="{AB367DC0-EA04-4BCA-A37D-A216E79B2AD0}" type="pres">
      <dgm:prSet presAssocID="{11606520-DDFE-4EDB-B966-D11E7AA575F8}" presName="horz1" presStyleCnt="0"/>
      <dgm:spPr/>
    </dgm:pt>
    <dgm:pt modelId="{F96D4D77-082C-48D1-8C9A-9659CA9CCECE}" type="pres">
      <dgm:prSet presAssocID="{11606520-DDFE-4EDB-B966-D11E7AA575F8}" presName="tx1" presStyleLbl="revTx" presStyleIdx="0" presStyleCnt="8"/>
      <dgm:spPr/>
    </dgm:pt>
    <dgm:pt modelId="{C970317E-AF16-450B-9EFB-57BF4FE47272}" type="pres">
      <dgm:prSet presAssocID="{11606520-DDFE-4EDB-B966-D11E7AA575F8}" presName="vert1" presStyleCnt="0"/>
      <dgm:spPr/>
    </dgm:pt>
    <dgm:pt modelId="{08AD0823-8667-414B-9758-9FC884F2A2F7}" type="pres">
      <dgm:prSet presAssocID="{E651CE67-2187-4D34-ACD7-BCF6F36915CD}" presName="thickLine" presStyleLbl="alignNode1" presStyleIdx="1" presStyleCnt="8"/>
      <dgm:spPr/>
    </dgm:pt>
    <dgm:pt modelId="{1F47498D-2BEB-456F-B8C9-3CBA5449A46F}" type="pres">
      <dgm:prSet presAssocID="{E651CE67-2187-4D34-ACD7-BCF6F36915CD}" presName="horz1" presStyleCnt="0"/>
      <dgm:spPr/>
    </dgm:pt>
    <dgm:pt modelId="{84D034E5-DA0F-46F6-A673-4DF21E0647B3}" type="pres">
      <dgm:prSet presAssocID="{E651CE67-2187-4D34-ACD7-BCF6F36915CD}" presName="tx1" presStyleLbl="revTx" presStyleIdx="1" presStyleCnt="8"/>
      <dgm:spPr/>
    </dgm:pt>
    <dgm:pt modelId="{E35B2F20-ED20-45E9-B55E-921551CAB687}" type="pres">
      <dgm:prSet presAssocID="{E651CE67-2187-4D34-ACD7-BCF6F36915CD}" presName="vert1" presStyleCnt="0"/>
      <dgm:spPr/>
    </dgm:pt>
    <dgm:pt modelId="{16800FF7-E4E5-48F3-9BD9-B265913E2C6F}" type="pres">
      <dgm:prSet presAssocID="{DFFF8CC7-D201-40B4-BF79-8507364590D3}" presName="thickLine" presStyleLbl="alignNode1" presStyleIdx="2" presStyleCnt="8"/>
      <dgm:spPr/>
    </dgm:pt>
    <dgm:pt modelId="{7421DF85-7A07-4A25-80D7-5742C11E1546}" type="pres">
      <dgm:prSet presAssocID="{DFFF8CC7-D201-40B4-BF79-8507364590D3}" presName="horz1" presStyleCnt="0"/>
      <dgm:spPr/>
    </dgm:pt>
    <dgm:pt modelId="{8B1409C7-5669-43E3-A977-CB5153C8987B}" type="pres">
      <dgm:prSet presAssocID="{DFFF8CC7-D201-40B4-BF79-8507364590D3}" presName="tx1" presStyleLbl="revTx" presStyleIdx="2" presStyleCnt="8"/>
      <dgm:spPr/>
    </dgm:pt>
    <dgm:pt modelId="{C8527EC3-A61E-4683-A8E8-0709DFDB4444}" type="pres">
      <dgm:prSet presAssocID="{DFFF8CC7-D201-40B4-BF79-8507364590D3}" presName="vert1" presStyleCnt="0"/>
      <dgm:spPr/>
    </dgm:pt>
    <dgm:pt modelId="{AEDD8CAB-1313-4C2C-A610-5C8FD17D50AA}" type="pres">
      <dgm:prSet presAssocID="{3D5566C0-0F97-4D79-9553-8F0A0AA39011}" presName="thickLine" presStyleLbl="alignNode1" presStyleIdx="3" presStyleCnt="8"/>
      <dgm:spPr/>
    </dgm:pt>
    <dgm:pt modelId="{22CE63F0-2D5E-4A66-AFC4-EB3AD181FE7E}" type="pres">
      <dgm:prSet presAssocID="{3D5566C0-0F97-4D79-9553-8F0A0AA39011}" presName="horz1" presStyleCnt="0"/>
      <dgm:spPr/>
    </dgm:pt>
    <dgm:pt modelId="{E40CA9ED-4706-4C1A-858E-09BDA788ABE2}" type="pres">
      <dgm:prSet presAssocID="{3D5566C0-0F97-4D79-9553-8F0A0AA39011}" presName="tx1" presStyleLbl="revTx" presStyleIdx="3" presStyleCnt="8"/>
      <dgm:spPr/>
    </dgm:pt>
    <dgm:pt modelId="{C37D0EEE-4773-4D70-9936-D7BD7FB54D4F}" type="pres">
      <dgm:prSet presAssocID="{3D5566C0-0F97-4D79-9553-8F0A0AA39011}" presName="vert1" presStyleCnt="0"/>
      <dgm:spPr/>
    </dgm:pt>
    <dgm:pt modelId="{C7D066F5-5E0F-4781-ADA2-13DE3427D30F}" type="pres">
      <dgm:prSet presAssocID="{E8914442-B141-42BB-AA8A-BFC167620E88}" presName="thickLine" presStyleLbl="alignNode1" presStyleIdx="4" presStyleCnt="8"/>
      <dgm:spPr/>
    </dgm:pt>
    <dgm:pt modelId="{B0591A1B-DF4E-4AF7-B562-4FB27E3C5D0E}" type="pres">
      <dgm:prSet presAssocID="{E8914442-B141-42BB-AA8A-BFC167620E88}" presName="horz1" presStyleCnt="0"/>
      <dgm:spPr/>
    </dgm:pt>
    <dgm:pt modelId="{B463AF19-1211-44C1-8628-1AEA651409CC}" type="pres">
      <dgm:prSet presAssocID="{E8914442-B141-42BB-AA8A-BFC167620E88}" presName="tx1" presStyleLbl="revTx" presStyleIdx="4" presStyleCnt="8"/>
      <dgm:spPr/>
    </dgm:pt>
    <dgm:pt modelId="{87B3EB0B-B73B-4F84-9987-5413EF776BC8}" type="pres">
      <dgm:prSet presAssocID="{E8914442-B141-42BB-AA8A-BFC167620E88}" presName="vert1" presStyleCnt="0"/>
      <dgm:spPr/>
    </dgm:pt>
    <dgm:pt modelId="{48C0678D-EDD3-49E2-BC62-9872594A2520}" type="pres">
      <dgm:prSet presAssocID="{5B43610E-FF2D-47B4-A833-70AFFAD2F4F7}" presName="thickLine" presStyleLbl="alignNode1" presStyleIdx="5" presStyleCnt="8"/>
      <dgm:spPr/>
    </dgm:pt>
    <dgm:pt modelId="{FC84FF67-BED5-45FC-B6D9-922F68B7349C}" type="pres">
      <dgm:prSet presAssocID="{5B43610E-FF2D-47B4-A833-70AFFAD2F4F7}" presName="horz1" presStyleCnt="0"/>
      <dgm:spPr/>
    </dgm:pt>
    <dgm:pt modelId="{05D22224-5040-48EE-BDC8-BE15D4A74E4C}" type="pres">
      <dgm:prSet presAssocID="{5B43610E-FF2D-47B4-A833-70AFFAD2F4F7}" presName="tx1" presStyleLbl="revTx" presStyleIdx="5" presStyleCnt="8"/>
      <dgm:spPr/>
    </dgm:pt>
    <dgm:pt modelId="{C067BE1F-2D66-4AD9-9B7B-334C5BE4546E}" type="pres">
      <dgm:prSet presAssocID="{5B43610E-FF2D-47B4-A833-70AFFAD2F4F7}" presName="vert1" presStyleCnt="0"/>
      <dgm:spPr/>
    </dgm:pt>
    <dgm:pt modelId="{98C16F0C-D7C8-4F48-BB9C-3BAF1F50F396}" type="pres">
      <dgm:prSet presAssocID="{A29D307C-66BF-4FE8-821D-050DF52D8B9F}" presName="thickLine" presStyleLbl="alignNode1" presStyleIdx="6" presStyleCnt="8"/>
      <dgm:spPr/>
    </dgm:pt>
    <dgm:pt modelId="{149C9A39-A0BF-4584-BCA0-785659D05322}" type="pres">
      <dgm:prSet presAssocID="{A29D307C-66BF-4FE8-821D-050DF52D8B9F}" presName="horz1" presStyleCnt="0"/>
      <dgm:spPr/>
    </dgm:pt>
    <dgm:pt modelId="{D704B163-FD26-417A-AC57-AFB87D7F1D84}" type="pres">
      <dgm:prSet presAssocID="{A29D307C-66BF-4FE8-821D-050DF52D8B9F}" presName="tx1" presStyleLbl="revTx" presStyleIdx="6" presStyleCnt="8"/>
      <dgm:spPr/>
    </dgm:pt>
    <dgm:pt modelId="{3A39BEA9-A153-43F9-84F6-D0DC7E5B1255}" type="pres">
      <dgm:prSet presAssocID="{A29D307C-66BF-4FE8-821D-050DF52D8B9F}" presName="vert1" presStyleCnt="0"/>
      <dgm:spPr/>
    </dgm:pt>
    <dgm:pt modelId="{7FEEBCE7-EE13-47FD-8F31-39C395FC5AC7}" type="pres">
      <dgm:prSet presAssocID="{1CC2D146-0FEF-4109-808B-97928893C3F7}" presName="thickLine" presStyleLbl="alignNode1" presStyleIdx="7" presStyleCnt="8"/>
      <dgm:spPr/>
    </dgm:pt>
    <dgm:pt modelId="{28528796-F312-4017-AB19-892075CE4135}" type="pres">
      <dgm:prSet presAssocID="{1CC2D146-0FEF-4109-808B-97928893C3F7}" presName="horz1" presStyleCnt="0"/>
      <dgm:spPr/>
    </dgm:pt>
    <dgm:pt modelId="{0999D0D0-0944-4D8E-92F9-22A383A73012}" type="pres">
      <dgm:prSet presAssocID="{1CC2D146-0FEF-4109-808B-97928893C3F7}" presName="tx1" presStyleLbl="revTx" presStyleIdx="7" presStyleCnt="8"/>
      <dgm:spPr/>
    </dgm:pt>
    <dgm:pt modelId="{978C37FD-41C4-47CB-A3BC-CE4DFC949925}" type="pres">
      <dgm:prSet presAssocID="{1CC2D146-0FEF-4109-808B-97928893C3F7}" presName="vert1" presStyleCnt="0"/>
      <dgm:spPr/>
    </dgm:pt>
  </dgm:ptLst>
  <dgm:cxnLst>
    <dgm:cxn modelId="{2D90040A-3A8C-4C28-A089-709025262EED}" type="presOf" srcId="{1CC2D146-0FEF-4109-808B-97928893C3F7}" destId="{0999D0D0-0944-4D8E-92F9-22A383A73012}" srcOrd="0" destOrd="0" presId="urn:microsoft.com/office/officeart/2008/layout/LinedList"/>
    <dgm:cxn modelId="{72113421-F56D-4B37-91B4-748324D6CF3E}" type="presOf" srcId="{3D5566C0-0F97-4D79-9553-8F0A0AA39011}" destId="{E40CA9ED-4706-4C1A-858E-09BDA788ABE2}" srcOrd="0" destOrd="0" presId="urn:microsoft.com/office/officeart/2008/layout/LinedList"/>
    <dgm:cxn modelId="{A77C3C21-4384-430B-849A-2371DDD95823}" type="presOf" srcId="{A29D307C-66BF-4FE8-821D-050DF52D8B9F}" destId="{D704B163-FD26-417A-AC57-AFB87D7F1D84}" srcOrd="0" destOrd="0" presId="urn:microsoft.com/office/officeart/2008/layout/LinedList"/>
    <dgm:cxn modelId="{46398026-F301-4DC9-A66A-B491FC1F69DD}" srcId="{E12019B1-4752-4D5D-940A-AC33FB4304BE}" destId="{A29D307C-66BF-4FE8-821D-050DF52D8B9F}" srcOrd="6" destOrd="0" parTransId="{9EC0EEC9-A82B-4EFB-B937-DDE506BD06DA}" sibTransId="{8437CD98-147C-4585-B1EC-9262173E77B6}"/>
    <dgm:cxn modelId="{B69BE660-7C81-4952-80C0-577176C9AF07}" srcId="{E12019B1-4752-4D5D-940A-AC33FB4304BE}" destId="{E651CE67-2187-4D34-ACD7-BCF6F36915CD}" srcOrd="1" destOrd="0" parTransId="{A133BF11-7AB8-4782-9D59-01EF2838DF59}" sibTransId="{14A01FC1-CDB4-4598-B161-36860E30BF78}"/>
    <dgm:cxn modelId="{E67C8044-911C-487F-8393-E27BFFA3174C}" srcId="{E12019B1-4752-4D5D-940A-AC33FB4304BE}" destId="{E8914442-B141-42BB-AA8A-BFC167620E88}" srcOrd="4" destOrd="0" parTransId="{23607BB9-2C25-419E-970F-4BE52270A980}" sibTransId="{12589DFE-A5B3-47D9-93E3-2FA6A4A17465}"/>
    <dgm:cxn modelId="{612FF46C-09AA-4C5E-983F-152B8DCD1D00}" srcId="{E12019B1-4752-4D5D-940A-AC33FB4304BE}" destId="{11606520-DDFE-4EDB-B966-D11E7AA575F8}" srcOrd="0" destOrd="0" parTransId="{FDCD03A6-58F6-41E2-94FB-12D846AF7B6D}" sibTransId="{20CAF55B-3487-4C2E-B886-879EC6953E16}"/>
    <dgm:cxn modelId="{BF2E794E-6A43-4287-96FA-2AD5F4F3BD06}" srcId="{E12019B1-4752-4D5D-940A-AC33FB4304BE}" destId="{DFFF8CC7-D201-40B4-BF79-8507364590D3}" srcOrd="2" destOrd="0" parTransId="{3CDBF9D8-CD6E-432C-B6D3-1D39FA74006F}" sibTransId="{03D09DDE-2DCC-4EE2-9BE9-1FCFABABDFDA}"/>
    <dgm:cxn modelId="{3A2F0081-9658-41D0-AD11-E2F079897789}" type="presOf" srcId="{5B43610E-FF2D-47B4-A833-70AFFAD2F4F7}" destId="{05D22224-5040-48EE-BDC8-BE15D4A74E4C}" srcOrd="0" destOrd="0" presId="urn:microsoft.com/office/officeart/2008/layout/LinedList"/>
    <dgm:cxn modelId="{C263FB99-D729-4E86-BC34-0853E1C04555}" type="presOf" srcId="{E8914442-B141-42BB-AA8A-BFC167620E88}" destId="{B463AF19-1211-44C1-8628-1AEA651409CC}" srcOrd="0" destOrd="0" presId="urn:microsoft.com/office/officeart/2008/layout/LinedList"/>
    <dgm:cxn modelId="{4C449D9B-C2FC-4CD7-8F89-C4D294224F03}" type="presOf" srcId="{11606520-DDFE-4EDB-B966-D11E7AA575F8}" destId="{F96D4D77-082C-48D1-8C9A-9659CA9CCECE}" srcOrd="0" destOrd="0" presId="urn:microsoft.com/office/officeart/2008/layout/LinedList"/>
    <dgm:cxn modelId="{FB8F929E-F383-4BEE-9A64-8F96AE54BFFA}" type="presOf" srcId="{E12019B1-4752-4D5D-940A-AC33FB4304BE}" destId="{D17B658F-FDD2-4E10-A263-1C5A02BDA4D8}" srcOrd="0" destOrd="0" presId="urn:microsoft.com/office/officeart/2008/layout/LinedList"/>
    <dgm:cxn modelId="{EEE1BEB6-EFEA-45A4-891E-451AA25FCC90}" type="presOf" srcId="{DFFF8CC7-D201-40B4-BF79-8507364590D3}" destId="{8B1409C7-5669-43E3-A977-CB5153C8987B}" srcOrd="0" destOrd="0" presId="urn:microsoft.com/office/officeart/2008/layout/LinedList"/>
    <dgm:cxn modelId="{475756B7-C1B7-47F7-875C-78EF61D01B2C}" srcId="{E12019B1-4752-4D5D-940A-AC33FB4304BE}" destId="{5B43610E-FF2D-47B4-A833-70AFFAD2F4F7}" srcOrd="5" destOrd="0" parTransId="{E9C968CB-5616-4D2D-98CE-06C05A72ED6A}" sibTransId="{6E06E6BC-1816-408E-91F3-F3994A9276B6}"/>
    <dgm:cxn modelId="{B1F299BE-74C9-4192-AF48-66740664F600}" srcId="{E12019B1-4752-4D5D-940A-AC33FB4304BE}" destId="{3D5566C0-0F97-4D79-9553-8F0A0AA39011}" srcOrd="3" destOrd="0" parTransId="{5E86B5F2-3953-40FA-A7E5-2109EA9F641C}" sibTransId="{DAF178C7-6613-48E4-85AA-899E6A733BFF}"/>
    <dgm:cxn modelId="{B8EF92CF-FAE4-4DBC-9141-FAB5986FD035}" type="presOf" srcId="{E651CE67-2187-4D34-ACD7-BCF6F36915CD}" destId="{84D034E5-DA0F-46F6-A673-4DF21E0647B3}" srcOrd="0" destOrd="0" presId="urn:microsoft.com/office/officeart/2008/layout/LinedList"/>
    <dgm:cxn modelId="{F4A3B2EC-003D-4F40-96AF-E8F6B74A8A65}" srcId="{E12019B1-4752-4D5D-940A-AC33FB4304BE}" destId="{1CC2D146-0FEF-4109-808B-97928893C3F7}" srcOrd="7" destOrd="0" parTransId="{BFA3F2B6-484E-4FFC-9F8C-2AF1CCBF1804}" sibTransId="{C96266FF-E612-492A-A294-6A6F7B87CDD2}"/>
    <dgm:cxn modelId="{C091131C-E8D3-4DD0-8ED8-EEDBAE46D081}" type="presParOf" srcId="{D17B658F-FDD2-4E10-A263-1C5A02BDA4D8}" destId="{9FDE377B-0FC8-481B-8B73-D8CBEE76D283}" srcOrd="0" destOrd="0" presId="urn:microsoft.com/office/officeart/2008/layout/LinedList"/>
    <dgm:cxn modelId="{49620431-61F3-486B-82FC-4BE12E3D31E9}" type="presParOf" srcId="{D17B658F-FDD2-4E10-A263-1C5A02BDA4D8}" destId="{AB367DC0-EA04-4BCA-A37D-A216E79B2AD0}" srcOrd="1" destOrd="0" presId="urn:microsoft.com/office/officeart/2008/layout/LinedList"/>
    <dgm:cxn modelId="{755BAF7C-AB6D-439C-A9D9-CB691F028263}" type="presParOf" srcId="{AB367DC0-EA04-4BCA-A37D-A216E79B2AD0}" destId="{F96D4D77-082C-48D1-8C9A-9659CA9CCECE}" srcOrd="0" destOrd="0" presId="urn:microsoft.com/office/officeart/2008/layout/LinedList"/>
    <dgm:cxn modelId="{4D0831E5-55DF-4E5F-A50F-3B7BF59EEB74}" type="presParOf" srcId="{AB367DC0-EA04-4BCA-A37D-A216E79B2AD0}" destId="{C970317E-AF16-450B-9EFB-57BF4FE47272}" srcOrd="1" destOrd="0" presId="urn:microsoft.com/office/officeart/2008/layout/LinedList"/>
    <dgm:cxn modelId="{67D982E9-750D-4C2C-9F49-21AFED4FCCC8}" type="presParOf" srcId="{D17B658F-FDD2-4E10-A263-1C5A02BDA4D8}" destId="{08AD0823-8667-414B-9758-9FC884F2A2F7}" srcOrd="2" destOrd="0" presId="urn:microsoft.com/office/officeart/2008/layout/LinedList"/>
    <dgm:cxn modelId="{98D24921-47C5-47BA-82A6-C5EE5F023018}" type="presParOf" srcId="{D17B658F-FDD2-4E10-A263-1C5A02BDA4D8}" destId="{1F47498D-2BEB-456F-B8C9-3CBA5449A46F}" srcOrd="3" destOrd="0" presId="urn:microsoft.com/office/officeart/2008/layout/LinedList"/>
    <dgm:cxn modelId="{6CE64365-98B3-4352-9082-3FFEDA211A68}" type="presParOf" srcId="{1F47498D-2BEB-456F-B8C9-3CBA5449A46F}" destId="{84D034E5-DA0F-46F6-A673-4DF21E0647B3}" srcOrd="0" destOrd="0" presId="urn:microsoft.com/office/officeart/2008/layout/LinedList"/>
    <dgm:cxn modelId="{73E3E1F0-D6FE-42ED-BEBF-8836CCBF36DF}" type="presParOf" srcId="{1F47498D-2BEB-456F-B8C9-3CBA5449A46F}" destId="{E35B2F20-ED20-45E9-B55E-921551CAB687}" srcOrd="1" destOrd="0" presId="urn:microsoft.com/office/officeart/2008/layout/LinedList"/>
    <dgm:cxn modelId="{7767A29C-30CC-48D2-BF1F-18777DC7BE5A}" type="presParOf" srcId="{D17B658F-FDD2-4E10-A263-1C5A02BDA4D8}" destId="{16800FF7-E4E5-48F3-9BD9-B265913E2C6F}" srcOrd="4" destOrd="0" presId="urn:microsoft.com/office/officeart/2008/layout/LinedList"/>
    <dgm:cxn modelId="{826AD673-BE8D-4487-96BB-28DC375D409F}" type="presParOf" srcId="{D17B658F-FDD2-4E10-A263-1C5A02BDA4D8}" destId="{7421DF85-7A07-4A25-80D7-5742C11E1546}" srcOrd="5" destOrd="0" presId="urn:microsoft.com/office/officeart/2008/layout/LinedList"/>
    <dgm:cxn modelId="{BE2D8ADB-B815-4BFC-B51D-685CEF274069}" type="presParOf" srcId="{7421DF85-7A07-4A25-80D7-5742C11E1546}" destId="{8B1409C7-5669-43E3-A977-CB5153C8987B}" srcOrd="0" destOrd="0" presId="urn:microsoft.com/office/officeart/2008/layout/LinedList"/>
    <dgm:cxn modelId="{487EC4BB-2976-47B9-8DAF-4D06DA2033D9}" type="presParOf" srcId="{7421DF85-7A07-4A25-80D7-5742C11E1546}" destId="{C8527EC3-A61E-4683-A8E8-0709DFDB4444}" srcOrd="1" destOrd="0" presId="urn:microsoft.com/office/officeart/2008/layout/LinedList"/>
    <dgm:cxn modelId="{25197240-EFD0-4265-8493-827D787D6C59}" type="presParOf" srcId="{D17B658F-FDD2-4E10-A263-1C5A02BDA4D8}" destId="{AEDD8CAB-1313-4C2C-A610-5C8FD17D50AA}" srcOrd="6" destOrd="0" presId="urn:microsoft.com/office/officeart/2008/layout/LinedList"/>
    <dgm:cxn modelId="{82E59B4A-21FA-401B-A61C-396542FD7485}" type="presParOf" srcId="{D17B658F-FDD2-4E10-A263-1C5A02BDA4D8}" destId="{22CE63F0-2D5E-4A66-AFC4-EB3AD181FE7E}" srcOrd="7" destOrd="0" presId="urn:microsoft.com/office/officeart/2008/layout/LinedList"/>
    <dgm:cxn modelId="{094885AD-8455-444E-B9F1-959A5965AB43}" type="presParOf" srcId="{22CE63F0-2D5E-4A66-AFC4-EB3AD181FE7E}" destId="{E40CA9ED-4706-4C1A-858E-09BDA788ABE2}" srcOrd="0" destOrd="0" presId="urn:microsoft.com/office/officeart/2008/layout/LinedList"/>
    <dgm:cxn modelId="{5D0C0F9B-A869-4A15-9D89-A3F15E7A2A7C}" type="presParOf" srcId="{22CE63F0-2D5E-4A66-AFC4-EB3AD181FE7E}" destId="{C37D0EEE-4773-4D70-9936-D7BD7FB54D4F}" srcOrd="1" destOrd="0" presId="urn:microsoft.com/office/officeart/2008/layout/LinedList"/>
    <dgm:cxn modelId="{0886AA85-3C69-4437-BA10-416B897747DA}" type="presParOf" srcId="{D17B658F-FDD2-4E10-A263-1C5A02BDA4D8}" destId="{C7D066F5-5E0F-4781-ADA2-13DE3427D30F}" srcOrd="8" destOrd="0" presId="urn:microsoft.com/office/officeart/2008/layout/LinedList"/>
    <dgm:cxn modelId="{1D704ABE-0B5C-4775-A5E3-85A270CDDD3F}" type="presParOf" srcId="{D17B658F-FDD2-4E10-A263-1C5A02BDA4D8}" destId="{B0591A1B-DF4E-4AF7-B562-4FB27E3C5D0E}" srcOrd="9" destOrd="0" presId="urn:microsoft.com/office/officeart/2008/layout/LinedList"/>
    <dgm:cxn modelId="{6024E503-4CF0-471B-B1F3-463CCD96E982}" type="presParOf" srcId="{B0591A1B-DF4E-4AF7-B562-4FB27E3C5D0E}" destId="{B463AF19-1211-44C1-8628-1AEA651409CC}" srcOrd="0" destOrd="0" presId="urn:microsoft.com/office/officeart/2008/layout/LinedList"/>
    <dgm:cxn modelId="{D885217E-08D2-4266-A2B1-4048D65D9476}" type="presParOf" srcId="{B0591A1B-DF4E-4AF7-B562-4FB27E3C5D0E}" destId="{87B3EB0B-B73B-4F84-9987-5413EF776BC8}" srcOrd="1" destOrd="0" presId="urn:microsoft.com/office/officeart/2008/layout/LinedList"/>
    <dgm:cxn modelId="{CA98BCCF-AF46-4A25-BE1A-4C0175030B82}" type="presParOf" srcId="{D17B658F-FDD2-4E10-A263-1C5A02BDA4D8}" destId="{48C0678D-EDD3-49E2-BC62-9872594A2520}" srcOrd="10" destOrd="0" presId="urn:microsoft.com/office/officeart/2008/layout/LinedList"/>
    <dgm:cxn modelId="{FD3C1805-3973-47BA-A268-02DC443535F8}" type="presParOf" srcId="{D17B658F-FDD2-4E10-A263-1C5A02BDA4D8}" destId="{FC84FF67-BED5-45FC-B6D9-922F68B7349C}" srcOrd="11" destOrd="0" presId="urn:microsoft.com/office/officeart/2008/layout/LinedList"/>
    <dgm:cxn modelId="{4F5BE295-03AB-4435-A95F-BB232AEFC544}" type="presParOf" srcId="{FC84FF67-BED5-45FC-B6D9-922F68B7349C}" destId="{05D22224-5040-48EE-BDC8-BE15D4A74E4C}" srcOrd="0" destOrd="0" presId="urn:microsoft.com/office/officeart/2008/layout/LinedList"/>
    <dgm:cxn modelId="{0A7304BD-67CF-41A1-A8DF-4A044BC347A9}" type="presParOf" srcId="{FC84FF67-BED5-45FC-B6D9-922F68B7349C}" destId="{C067BE1F-2D66-4AD9-9B7B-334C5BE4546E}" srcOrd="1" destOrd="0" presId="urn:microsoft.com/office/officeart/2008/layout/LinedList"/>
    <dgm:cxn modelId="{4D6D661D-5188-4221-BF91-32028A395406}" type="presParOf" srcId="{D17B658F-FDD2-4E10-A263-1C5A02BDA4D8}" destId="{98C16F0C-D7C8-4F48-BB9C-3BAF1F50F396}" srcOrd="12" destOrd="0" presId="urn:microsoft.com/office/officeart/2008/layout/LinedList"/>
    <dgm:cxn modelId="{67DD3F94-C5C9-4D0F-83AE-579175F68083}" type="presParOf" srcId="{D17B658F-FDD2-4E10-A263-1C5A02BDA4D8}" destId="{149C9A39-A0BF-4584-BCA0-785659D05322}" srcOrd="13" destOrd="0" presId="urn:microsoft.com/office/officeart/2008/layout/LinedList"/>
    <dgm:cxn modelId="{381A9F63-0268-4573-AAF3-DA6DABA14F10}" type="presParOf" srcId="{149C9A39-A0BF-4584-BCA0-785659D05322}" destId="{D704B163-FD26-417A-AC57-AFB87D7F1D84}" srcOrd="0" destOrd="0" presId="urn:microsoft.com/office/officeart/2008/layout/LinedList"/>
    <dgm:cxn modelId="{DB13B34C-157F-4B4E-A66C-4BEAA123C91A}" type="presParOf" srcId="{149C9A39-A0BF-4584-BCA0-785659D05322}" destId="{3A39BEA9-A153-43F9-84F6-D0DC7E5B1255}" srcOrd="1" destOrd="0" presId="urn:microsoft.com/office/officeart/2008/layout/LinedList"/>
    <dgm:cxn modelId="{0E3B2048-E859-4228-9E59-94C08DECBAA3}" type="presParOf" srcId="{D17B658F-FDD2-4E10-A263-1C5A02BDA4D8}" destId="{7FEEBCE7-EE13-47FD-8F31-39C395FC5AC7}" srcOrd="14" destOrd="0" presId="urn:microsoft.com/office/officeart/2008/layout/LinedList"/>
    <dgm:cxn modelId="{C049D16A-D3DA-4263-872D-FDA49CB13DB7}" type="presParOf" srcId="{D17B658F-FDD2-4E10-A263-1C5A02BDA4D8}" destId="{28528796-F312-4017-AB19-892075CE4135}" srcOrd="15" destOrd="0" presId="urn:microsoft.com/office/officeart/2008/layout/LinedList"/>
    <dgm:cxn modelId="{3C7750CF-0085-42E8-A68F-4B3780EAD9E6}" type="presParOf" srcId="{28528796-F312-4017-AB19-892075CE4135}" destId="{0999D0D0-0944-4D8E-92F9-22A383A73012}" srcOrd="0" destOrd="0" presId="urn:microsoft.com/office/officeart/2008/layout/LinedList"/>
    <dgm:cxn modelId="{A94DE9F8-9827-425A-A9ED-AF6255E29B97}" type="presParOf" srcId="{28528796-F312-4017-AB19-892075CE4135}" destId="{978C37FD-41C4-47CB-A3BC-CE4DFC94992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B34B6B-911F-490C-82E3-585AE9A62C17}">
      <dsp:nvSpPr>
        <dsp:cNvPr id="0" name=""/>
        <dsp:cNvSpPr/>
      </dsp:nvSpPr>
      <dsp:spPr>
        <a:xfrm>
          <a:off x="747" y="156665"/>
          <a:ext cx="1594449" cy="956669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 dirty="0"/>
            <a:t>A</a:t>
          </a:r>
        </a:p>
      </dsp:txBody>
      <dsp:txXfrm>
        <a:off x="28767" y="184685"/>
        <a:ext cx="1538409" cy="900629"/>
      </dsp:txXfrm>
    </dsp:sp>
    <dsp:sp modelId="{B8F7121C-07F3-4B6B-808B-FFB4AC5C814F}">
      <dsp:nvSpPr>
        <dsp:cNvPr id="0" name=""/>
        <dsp:cNvSpPr/>
      </dsp:nvSpPr>
      <dsp:spPr>
        <a:xfrm flipH="1">
          <a:off x="1750237" y="527193"/>
          <a:ext cx="346832" cy="215612"/>
        </a:xfrm>
        <a:prstGeom prst="snip2DiagRect">
          <a:avLst/>
        </a:prstGeom>
        <a:solidFill>
          <a:schemeClr val="bg2">
            <a:lumMod val="9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900" kern="1200"/>
        </a:p>
      </dsp:txBody>
      <dsp:txXfrm>
        <a:off x="1814921" y="570315"/>
        <a:ext cx="282148" cy="129368"/>
      </dsp:txXfrm>
    </dsp:sp>
    <dsp:sp modelId="{3AF9780B-83FA-4E31-A30C-C788CBC4CDA5}">
      <dsp:nvSpPr>
        <dsp:cNvPr id="0" name=""/>
        <dsp:cNvSpPr/>
      </dsp:nvSpPr>
      <dsp:spPr>
        <a:xfrm>
          <a:off x="2232976" y="156665"/>
          <a:ext cx="1594449" cy="956669"/>
        </a:xfrm>
        <a:prstGeom prst="roundRect">
          <a:avLst>
            <a:gd name="adj" fmla="val 10000"/>
          </a:avLst>
        </a:prstGeom>
        <a:solidFill>
          <a:schemeClr val="accent4">
            <a:hueOff val="20094294"/>
            <a:satOff val="583"/>
            <a:lumOff val="725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 dirty="0"/>
            <a:t>B</a:t>
          </a:r>
        </a:p>
      </dsp:txBody>
      <dsp:txXfrm>
        <a:off x="2260996" y="184685"/>
        <a:ext cx="1538409" cy="9006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B34B6B-911F-490C-82E3-585AE9A62C17}">
      <dsp:nvSpPr>
        <dsp:cNvPr id="0" name=""/>
        <dsp:cNvSpPr/>
      </dsp:nvSpPr>
      <dsp:spPr>
        <a:xfrm>
          <a:off x="747" y="156665"/>
          <a:ext cx="1594449" cy="956669"/>
        </a:xfrm>
        <a:prstGeom prst="roundRect">
          <a:avLst>
            <a:gd name="adj" fmla="val 10000"/>
          </a:avLst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 dirty="0"/>
            <a:t>B</a:t>
          </a:r>
        </a:p>
      </dsp:txBody>
      <dsp:txXfrm>
        <a:off x="28767" y="184685"/>
        <a:ext cx="1538409" cy="900629"/>
      </dsp:txXfrm>
    </dsp:sp>
    <dsp:sp modelId="{B8F7121C-07F3-4B6B-808B-FFB4AC5C814F}">
      <dsp:nvSpPr>
        <dsp:cNvPr id="0" name=""/>
        <dsp:cNvSpPr/>
      </dsp:nvSpPr>
      <dsp:spPr>
        <a:xfrm flipH="1">
          <a:off x="1750237" y="527193"/>
          <a:ext cx="346832" cy="215612"/>
        </a:xfrm>
        <a:prstGeom prst="snip2DiagRect">
          <a:avLst/>
        </a:prstGeom>
        <a:solidFill>
          <a:schemeClr val="bg2">
            <a:lumMod val="9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900" kern="1200"/>
        </a:p>
      </dsp:txBody>
      <dsp:txXfrm>
        <a:off x="1814921" y="570315"/>
        <a:ext cx="282148" cy="129368"/>
      </dsp:txXfrm>
    </dsp:sp>
    <dsp:sp modelId="{3AF9780B-83FA-4E31-A30C-C788CBC4CDA5}">
      <dsp:nvSpPr>
        <dsp:cNvPr id="0" name=""/>
        <dsp:cNvSpPr/>
      </dsp:nvSpPr>
      <dsp:spPr>
        <a:xfrm>
          <a:off x="2232976" y="156665"/>
          <a:ext cx="1594449" cy="956669"/>
        </a:xfrm>
        <a:prstGeom prst="roundRect">
          <a:avLst>
            <a:gd name="adj" fmla="val 10000"/>
          </a:avLst>
        </a:prstGeom>
        <a:solidFill>
          <a:schemeClr val="tx2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 dirty="0"/>
            <a:t>C</a:t>
          </a:r>
        </a:p>
      </dsp:txBody>
      <dsp:txXfrm>
        <a:off x="2260996" y="184685"/>
        <a:ext cx="1538409" cy="90062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B34B6B-911F-490C-82E3-585AE9A62C17}">
      <dsp:nvSpPr>
        <dsp:cNvPr id="0" name=""/>
        <dsp:cNvSpPr/>
      </dsp:nvSpPr>
      <dsp:spPr>
        <a:xfrm>
          <a:off x="747" y="156665"/>
          <a:ext cx="1594449" cy="956669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 dirty="0"/>
            <a:t>A</a:t>
          </a:r>
        </a:p>
      </dsp:txBody>
      <dsp:txXfrm>
        <a:off x="28767" y="184685"/>
        <a:ext cx="1538409" cy="900629"/>
      </dsp:txXfrm>
    </dsp:sp>
    <dsp:sp modelId="{B8F7121C-07F3-4B6B-808B-FFB4AC5C814F}">
      <dsp:nvSpPr>
        <dsp:cNvPr id="0" name=""/>
        <dsp:cNvSpPr/>
      </dsp:nvSpPr>
      <dsp:spPr>
        <a:xfrm flipH="1">
          <a:off x="1750237" y="527193"/>
          <a:ext cx="346832" cy="215612"/>
        </a:xfrm>
        <a:prstGeom prst="snip2DiagRect">
          <a:avLst/>
        </a:prstGeom>
        <a:solidFill>
          <a:schemeClr val="bg2">
            <a:lumMod val="9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900" kern="1200"/>
        </a:p>
      </dsp:txBody>
      <dsp:txXfrm>
        <a:off x="1814921" y="570315"/>
        <a:ext cx="282148" cy="129368"/>
      </dsp:txXfrm>
    </dsp:sp>
    <dsp:sp modelId="{3AF9780B-83FA-4E31-A30C-C788CBC4CDA5}">
      <dsp:nvSpPr>
        <dsp:cNvPr id="0" name=""/>
        <dsp:cNvSpPr/>
      </dsp:nvSpPr>
      <dsp:spPr>
        <a:xfrm>
          <a:off x="2232976" y="156665"/>
          <a:ext cx="1594449" cy="956669"/>
        </a:xfrm>
        <a:prstGeom prst="roundRect">
          <a:avLst>
            <a:gd name="adj" fmla="val 10000"/>
          </a:avLst>
        </a:prstGeom>
        <a:solidFill>
          <a:schemeClr val="tx2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 dirty="0"/>
            <a:t>C</a:t>
          </a:r>
        </a:p>
      </dsp:txBody>
      <dsp:txXfrm>
        <a:off x="2260996" y="184685"/>
        <a:ext cx="1538409" cy="90062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F7B493-2E4D-45F1-85C1-3A18AD0DB971}">
      <dsp:nvSpPr>
        <dsp:cNvPr id="0" name=""/>
        <dsp:cNvSpPr/>
      </dsp:nvSpPr>
      <dsp:spPr>
        <a:xfrm>
          <a:off x="696985" y="0"/>
          <a:ext cx="4328784" cy="4328784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84DB0D-B4B9-4405-B44B-1B61051BAAC8}">
      <dsp:nvSpPr>
        <dsp:cNvPr id="0" name=""/>
        <dsp:cNvSpPr/>
      </dsp:nvSpPr>
      <dsp:spPr>
        <a:xfrm>
          <a:off x="1108219" y="411234"/>
          <a:ext cx="1688225" cy="1688225"/>
        </a:xfrm>
        <a:prstGeom prst="roundRect">
          <a:avLst/>
        </a:prstGeom>
        <a:solidFill>
          <a:schemeClr val="l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800" kern="1200" dirty="0"/>
        </a:p>
      </dsp:txBody>
      <dsp:txXfrm>
        <a:off x="1190631" y="493646"/>
        <a:ext cx="1523401" cy="1523401"/>
      </dsp:txXfrm>
    </dsp:sp>
    <dsp:sp modelId="{F210CAF8-A630-4953-BC24-F248D782A4BD}">
      <dsp:nvSpPr>
        <dsp:cNvPr id="0" name=""/>
        <dsp:cNvSpPr/>
      </dsp:nvSpPr>
      <dsp:spPr>
        <a:xfrm>
          <a:off x="2926308" y="411234"/>
          <a:ext cx="1688225" cy="168822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accent1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800" kern="1200" dirty="0"/>
        </a:p>
      </dsp:txBody>
      <dsp:txXfrm>
        <a:off x="3008720" y="493646"/>
        <a:ext cx="1523401" cy="1523401"/>
      </dsp:txXfrm>
    </dsp:sp>
    <dsp:sp modelId="{4D8A51C8-0040-44B9-8EE9-65DB26074FB3}">
      <dsp:nvSpPr>
        <dsp:cNvPr id="0" name=""/>
        <dsp:cNvSpPr/>
      </dsp:nvSpPr>
      <dsp:spPr>
        <a:xfrm>
          <a:off x="1108219" y="2229323"/>
          <a:ext cx="1688225" cy="1688225"/>
        </a:xfrm>
        <a:prstGeom prst="roundRect">
          <a:avLst/>
        </a:prstGeom>
        <a:solidFill>
          <a:schemeClr val="accent6"/>
        </a:solidFill>
        <a:ln w="12700" cap="flat" cmpd="sng" algn="ctr">
          <a:solidFill>
            <a:schemeClr val="accent6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800" kern="1200"/>
        </a:p>
      </dsp:txBody>
      <dsp:txXfrm>
        <a:off x="1190631" y="2311735"/>
        <a:ext cx="1523401" cy="1523401"/>
      </dsp:txXfrm>
    </dsp:sp>
    <dsp:sp modelId="{D750C9DA-4140-4188-955C-884C501B182A}">
      <dsp:nvSpPr>
        <dsp:cNvPr id="0" name=""/>
        <dsp:cNvSpPr/>
      </dsp:nvSpPr>
      <dsp:spPr>
        <a:xfrm>
          <a:off x="2926308" y="2229323"/>
          <a:ext cx="1688225" cy="1688225"/>
        </a:xfrm>
        <a:prstGeom prst="roundRect">
          <a:avLst/>
        </a:prstGeom>
        <a:solidFill>
          <a:schemeClr val="accent3"/>
        </a:solidFill>
        <a:ln w="12700" cap="flat" cmpd="sng" algn="ctr">
          <a:solidFill>
            <a:schemeClr val="accent3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800" kern="1200"/>
        </a:p>
      </dsp:txBody>
      <dsp:txXfrm>
        <a:off x="3008720" y="2311735"/>
        <a:ext cx="1523401" cy="152340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DE377B-0FC8-481B-8B73-D8CBEE76D283}">
      <dsp:nvSpPr>
        <dsp:cNvPr id="0" name=""/>
        <dsp:cNvSpPr/>
      </dsp:nvSpPr>
      <dsp:spPr>
        <a:xfrm>
          <a:off x="0" y="0"/>
          <a:ext cx="84049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6D4D77-082C-48D1-8C9A-9659CA9CCECE}">
      <dsp:nvSpPr>
        <dsp:cNvPr id="0" name=""/>
        <dsp:cNvSpPr/>
      </dsp:nvSpPr>
      <dsp:spPr>
        <a:xfrm>
          <a:off x="0" y="0"/>
          <a:ext cx="8404900" cy="4732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nb</a:t>
          </a:r>
          <a:r>
            <a:rPr lang="en-US" sz="2200" kern="1200" dirty="0"/>
            <a:t> of slices = 50</a:t>
          </a:r>
        </a:p>
      </dsp:txBody>
      <dsp:txXfrm>
        <a:off x="0" y="0"/>
        <a:ext cx="8404900" cy="473228"/>
      </dsp:txXfrm>
    </dsp:sp>
    <dsp:sp modelId="{08AD0823-8667-414B-9758-9FC884F2A2F7}">
      <dsp:nvSpPr>
        <dsp:cNvPr id="0" name=""/>
        <dsp:cNvSpPr/>
      </dsp:nvSpPr>
      <dsp:spPr>
        <a:xfrm>
          <a:off x="0" y="473228"/>
          <a:ext cx="84049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D034E5-DA0F-46F6-A673-4DF21E0647B3}">
      <dsp:nvSpPr>
        <dsp:cNvPr id="0" name=""/>
        <dsp:cNvSpPr/>
      </dsp:nvSpPr>
      <dsp:spPr>
        <a:xfrm>
          <a:off x="0" y="473228"/>
          <a:ext cx="8404900" cy="4732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Slice thickness = 3mm</a:t>
          </a:r>
        </a:p>
      </dsp:txBody>
      <dsp:txXfrm>
        <a:off x="0" y="473228"/>
        <a:ext cx="8404900" cy="473228"/>
      </dsp:txXfrm>
    </dsp:sp>
    <dsp:sp modelId="{16800FF7-E4E5-48F3-9BD9-B265913E2C6F}">
      <dsp:nvSpPr>
        <dsp:cNvPr id="0" name=""/>
        <dsp:cNvSpPr/>
      </dsp:nvSpPr>
      <dsp:spPr>
        <a:xfrm>
          <a:off x="0" y="946456"/>
          <a:ext cx="84049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1409C7-5669-43E3-A977-CB5153C8987B}">
      <dsp:nvSpPr>
        <dsp:cNvPr id="0" name=""/>
        <dsp:cNvSpPr/>
      </dsp:nvSpPr>
      <dsp:spPr>
        <a:xfrm>
          <a:off x="0" y="946456"/>
          <a:ext cx="8404900" cy="4732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TE = 30ms</a:t>
          </a:r>
        </a:p>
      </dsp:txBody>
      <dsp:txXfrm>
        <a:off x="0" y="946456"/>
        <a:ext cx="8404900" cy="473228"/>
      </dsp:txXfrm>
    </dsp:sp>
    <dsp:sp modelId="{AEDD8CAB-1313-4C2C-A610-5C8FD17D50AA}">
      <dsp:nvSpPr>
        <dsp:cNvPr id="0" name=""/>
        <dsp:cNvSpPr/>
      </dsp:nvSpPr>
      <dsp:spPr>
        <a:xfrm>
          <a:off x="0" y="1419684"/>
          <a:ext cx="84049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0CA9ED-4706-4C1A-858E-09BDA788ABE2}">
      <dsp:nvSpPr>
        <dsp:cNvPr id="0" name=""/>
        <dsp:cNvSpPr/>
      </dsp:nvSpPr>
      <dsp:spPr>
        <a:xfrm>
          <a:off x="0" y="1419684"/>
          <a:ext cx="8404900" cy="4732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TR = 2,8s</a:t>
          </a:r>
        </a:p>
      </dsp:txBody>
      <dsp:txXfrm>
        <a:off x="0" y="1419684"/>
        <a:ext cx="8404900" cy="473228"/>
      </dsp:txXfrm>
    </dsp:sp>
    <dsp:sp modelId="{C7D066F5-5E0F-4781-ADA2-13DE3427D30F}">
      <dsp:nvSpPr>
        <dsp:cNvPr id="0" name=""/>
        <dsp:cNvSpPr/>
      </dsp:nvSpPr>
      <dsp:spPr>
        <a:xfrm>
          <a:off x="0" y="1892912"/>
          <a:ext cx="84049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63AF19-1211-44C1-8628-1AEA651409CC}">
      <dsp:nvSpPr>
        <dsp:cNvPr id="0" name=""/>
        <dsp:cNvSpPr/>
      </dsp:nvSpPr>
      <dsp:spPr>
        <a:xfrm>
          <a:off x="0" y="1892912"/>
          <a:ext cx="8404900" cy="4732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voxel size = 3x3x3mm</a:t>
          </a:r>
        </a:p>
      </dsp:txBody>
      <dsp:txXfrm>
        <a:off x="0" y="1892912"/>
        <a:ext cx="8404900" cy="473228"/>
      </dsp:txXfrm>
    </dsp:sp>
    <dsp:sp modelId="{48C0678D-EDD3-49E2-BC62-9872594A2520}">
      <dsp:nvSpPr>
        <dsp:cNvPr id="0" name=""/>
        <dsp:cNvSpPr/>
      </dsp:nvSpPr>
      <dsp:spPr>
        <a:xfrm>
          <a:off x="0" y="2366140"/>
          <a:ext cx="84049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D22224-5040-48EE-BDC8-BE15D4A74E4C}">
      <dsp:nvSpPr>
        <dsp:cNvPr id="0" name=""/>
        <dsp:cNvSpPr/>
      </dsp:nvSpPr>
      <dsp:spPr>
        <a:xfrm>
          <a:off x="0" y="2366140"/>
          <a:ext cx="8404900" cy="4732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 err="1"/>
            <a:t>iPAT</a:t>
          </a:r>
          <a:r>
            <a:rPr lang="de-DE" sz="2200" kern="1200" dirty="0"/>
            <a:t> </a:t>
          </a:r>
          <a:r>
            <a:rPr lang="de-DE" sz="2200" kern="1200" dirty="0" err="1"/>
            <a:t>grappa</a:t>
          </a:r>
          <a:r>
            <a:rPr lang="de-DE" sz="2200" kern="1200" dirty="0"/>
            <a:t> 2 </a:t>
          </a:r>
          <a:r>
            <a:rPr lang="de-DE" sz="2200" kern="1200" dirty="0" err="1"/>
            <a:t>factor</a:t>
          </a:r>
          <a:r>
            <a:rPr lang="de-DE" sz="2200" kern="1200" dirty="0"/>
            <a:t> </a:t>
          </a:r>
          <a:endParaRPr lang="en-US" sz="2200" kern="1200" dirty="0"/>
        </a:p>
      </dsp:txBody>
      <dsp:txXfrm>
        <a:off x="0" y="2366140"/>
        <a:ext cx="8404900" cy="473228"/>
      </dsp:txXfrm>
    </dsp:sp>
    <dsp:sp modelId="{98C16F0C-D7C8-4F48-BB9C-3BAF1F50F396}">
      <dsp:nvSpPr>
        <dsp:cNvPr id="0" name=""/>
        <dsp:cNvSpPr/>
      </dsp:nvSpPr>
      <dsp:spPr>
        <a:xfrm>
          <a:off x="0" y="2839368"/>
          <a:ext cx="84049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04B163-FD26-417A-AC57-AFB87D7F1D84}">
      <dsp:nvSpPr>
        <dsp:cNvPr id="0" name=""/>
        <dsp:cNvSpPr/>
      </dsp:nvSpPr>
      <dsp:spPr>
        <a:xfrm>
          <a:off x="0" y="2839368"/>
          <a:ext cx="8404900" cy="4732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30° tilt</a:t>
          </a:r>
        </a:p>
      </dsp:txBody>
      <dsp:txXfrm>
        <a:off x="0" y="2839368"/>
        <a:ext cx="8404900" cy="473228"/>
      </dsp:txXfrm>
    </dsp:sp>
    <dsp:sp modelId="{7FEEBCE7-EE13-47FD-8F31-39C395FC5AC7}">
      <dsp:nvSpPr>
        <dsp:cNvPr id="0" name=""/>
        <dsp:cNvSpPr/>
      </dsp:nvSpPr>
      <dsp:spPr>
        <a:xfrm>
          <a:off x="0" y="3312596"/>
          <a:ext cx="84049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99D0D0-0944-4D8E-92F9-22A383A73012}">
      <dsp:nvSpPr>
        <dsp:cNvPr id="0" name=""/>
        <dsp:cNvSpPr/>
      </dsp:nvSpPr>
      <dsp:spPr>
        <a:xfrm>
          <a:off x="0" y="3312596"/>
          <a:ext cx="8404900" cy="4732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interleaved</a:t>
          </a:r>
        </a:p>
      </dsp:txBody>
      <dsp:txXfrm>
        <a:off x="0" y="3312596"/>
        <a:ext cx="8404900" cy="4732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jpg>
</file>

<file path=ppt/media/image21.png>
</file>

<file path=ppt/media/image22.svg>
</file>

<file path=ppt/media/image23.png>
</file>

<file path=ppt/media/image24.svg>
</file>

<file path=ppt/media/image3.sv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C3E07D-13BC-4AC6-A5BF-D0A1C3C81759}" type="datetimeFigureOut">
              <a:rPr lang="fr-FR" smtClean="0"/>
              <a:t>03/02/2022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33DB5D-EAB6-444E-AD22-FC4D6BC4A9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9173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AI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4215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processes</a:t>
            </a:r>
            <a:r>
              <a:rPr lang="fr-FR" dirty="0"/>
              <a:t>/areas </a:t>
            </a:r>
            <a:r>
              <a:rPr lang="fr-FR" dirty="0" err="1"/>
              <a:t>involved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4365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3656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3130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9526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9526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57A23F45-CDAE-8A40-8DE7-92A0BBC119B7}"/>
              </a:ext>
            </a:extLst>
          </p:cNvPr>
          <p:cNvSpPr/>
          <p:nvPr/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2/3/2022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83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E9CB83EF-4143-5A45-9B3A-9E70DD50253B}"/>
              </a:ext>
            </a:extLst>
          </p:cNvPr>
          <p:cNvSpPr/>
          <p:nvPr/>
        </p:nvSpPr>
        <p:spPr>
          <a:xfrm>
            <a:off x="11415183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429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24AF3281-BC22-374D-A461-8B3181F600AA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048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BD33FF1F-6094-0B4A-A3E4-6B0D9283DB44}"/>
              </a:ext>
            </a:extLst>
          </p:cNvPr>
          <p:cNvSpPr/>
          <p:nvPr/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991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291015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24E27617-2112-2342-9FF1-39F2A241CCCC}"/>
              </a:ext>
            </a:extLst>
          </p:cNvPr>
          <p:cNvSpPr/>
          <p:nvPr/>
        </p:nvSpPr>
        <p:spPr>
          <a:xfrm>
            <a:off x="408637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831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1D2311-E9B8-F041-A7B8-D5696903F22A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6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C5F6C588-FC1B-3147-AFA1-CD7D76C5AEAC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892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54FB0990-6F8D-B048-8309-19B0D1A41033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524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47">
            <a:extLst>
              <a:ext uri="{FF2B5EF4-FFF2-40B4-BE49-F238E27FC236}">
                <a16:creationId xmlns:a16="http://schemas.microsoft.com/office/drawing/2014/main" id="{97F434CF-7503-CE4F-8426-C312C6315AD0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DBFB2F-FE34-E349-9484-C275FBE3161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42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FD988250-C554-DE44-B887-57D0B2AA8E37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71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A3DF5D0-8A2C-A049-9132-EE1EF7D014D4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445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2/3/2022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221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System Font Regular"/>
        <a:buChar char="–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6" Type="http://schemas.openxmlformats.org/officeDocument/2006/relationships/diagramColors" Target="../diagrams/colors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13" Type="http://schemas.openxmlformats.org/officeDocument/2006/relationships/image" Target="../media/image10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openxmlformats.org/officeDocument/2006/relationships/image" Target="../media/image9.png"/><Relationship Id="rId2" Type="http://schemas.openxmlformats.org/officeDocument/2006/relationships/image" Target="../media/image4.png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4.xml"/><Relationship Id="rId11" Type="http://schemas.openxmlformats.org/officeDocument/2006/relationships/image" Target="../media/image8.png"/><Relationship Id="rId5" Type="http://schemas.openxmlformats.org/officeDocument/2006/relationships/diagramQuickStyle" Target="../diagrams/quickStyle4.xml"/><Relationship Id="rId15" Type="http://schemas.openxmlformats.org/officeDocument/2006/relationships/image" Target="../media/image12.png"/><Relationship Id="rId10" Type="http://schemas.openxmlformats.org/officeDocument/2006/relationships/image" Target="../media/image7.jpg"/><Relationship Id="rId4" Type="http://schemas.openxmlformats.org/officeDocument/2006/relationships/diagramLayout" Target="../diagrams/layout4.xml"/><Relationship Id="rId9" Type="http://schemas.openxmlformats.org/officeDocument/2006/relationships/image" Target="../media/image6.jpg"/><Relationship Id="rId1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diagramLayout" Target="../diagrams/layout5.xml"/><Relationship Id="rId7" Type="http://schemas.openxmlformats.org/officeDocument/2006/relationships/image" Target="../media/image21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10" Type="http://schemas.openxmlformats.org/officeDocument/2006/relationships/image" Target="../media/image24.svg"/><Relationship Id="rId4" Type="http://schemas.openxmlformats.org/officeDocument/2006/relationships/diagramQuickStyle" Target="../diagrams/quickStyle5.xml"/><Relationship Id="rId9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47EF58-46A5-4E96-87B4-E61256E938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62614" y="1625608"/>
            <a:ext cx="4655719" cy="272216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 b="0" i="0" dirty="0">
                <a:effectLst/>
                <a:latin typeface="Verdana, Arial, Helvetica, sans-serif"/>
              </a:rPr>
              <a:t>Effects of semantic relatedness and reward on hippocampal</a:t>
            </a:r>
            <a:br>
              <a:rPr lang="en-US" sz="3800" b="0" i="0" dirty="0">
                <a:effectLst/>
                <a:latin typeface="Verdana, Arial, Helvetica, sans-serif"/>
              </a:rPr>
            </a:br>
            <a:r>
              <a:rPr lang="en-US" sz="3800" b="0" i="0" dirty="0">
                <a:effectLst/>
                <a:latin typeface="Verdana, Arial, Helvetica, sans-serif"/>
              </a:rPr>
              <a:t>transitive inference</a:t>
            </a:r>
            <a:endParaRPr lang="en-US" sz="3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171368-F287-4109-948F-FC2A4851AC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62614" y="4466844"/>
            <a:ext cx="4655719" cy="1681649"/>
          </a:xfrm>
        </p:spPr>
        <p:txBody>
          <a:bodyPr>
            <a:normAutofit fontScale="70000" lnSpcReduction="20000"/>
          </a:bodyPr>
          <a:lstStyle/>
          <a:p>
            <a:r>
              <a:rPr lang="de-DE" sz="2400" dirty="0">
                <a:latin typeface="Calibri Light" panose="020F0302020204030204" pitchFamily="34" charset="0"/>
                <a:ea typeface="+mj-ea"/>
                <a:cs typeface="+mj-cs"/>
              </a:rPr>
              <a:t>Florian Leprévost</a:t>
            </a:r>
          </a:p>
          <a:p>
            <a:r>
              <a:rPr lang="de-DE" sz="2400" dirty="0">
                <a:latin typeface="Calibri Light" panose="020F0302020204030204" pitchFamily="34" charset="0"/>
                <a:ea typeface="+mj-ea"/>
                <a:cs typeface="+mj-cs"/>
              </a:rPr>
              <a:t>Prof. Dr. Bianca Wittmann</a:t>
            </a:r>
          </a:p>
          <a:p>
            <a:endParaRPr lang="de-DE" dirty="0">
              <a:latin typeface="Calibri Light" panose="020F0302020204030204" pitchFamily="34" charset="0"/>
              <a:ea typeface="+mj-ea"/>
              <a:cs typeface="+mj-cs"/>
            </a:endParaRPr>
          </a:p>
          <a:p>
            <a:r>
              <a:rPr lang="en-US" altLang="de-DE" sz="2400" dirty="0">
                <a:latin typeface="Calibri Light" panose="020F0302020204030204" pitchFamily="34" charset="0"/>
              </a:rPr>
              <a:t>Justus-Liebig-Universität </a:t>
            </a:r>
            <a:r>
              <a:rPr lang="en-US" altLang="de-DE" sz="2400" dirty="0" err="1">
                <a:latin typeface="Calibri Light" panose="020F0302020204030204" pitchFamily="34" charset="0"/>
              </a:rPr>
              <a:t>Gießen</a:t>
            </a:r>
            <a:r>
              <a:rPr lang="en-US" altLang="de-DE" sz="2400" dirty="0">
                <a:latin typeface="Calibri Light" panose="020F0302020204030204" pitchFamily="34" charset="0"/>
              </a:rPr>
              <a:t> – </a:t>
            </a:r>
          </a:p>
          <a:p>
            <a:r>
              <a:rPr lang="en-US" altLang="de-DE" sz="2400" dirty="0">
                <a:latin typeface="Calibri Light" panose="020F0302020204030204" pitchFamily="34" charset="0"/>
              </a:rPr>
              <a:t>BION </a:t>
            </a:r>
            <a:r>
              <a:rPr lang="en-US" altLang="de-DE" sz="2400">
                <a:latin typeface="Calibri Light" panose="020F0302020204030204" pitchFamily="34" charset="0"/>
              </a:rPr>
              <a:t>meeting 2022</a:t>
            </a:r>
            <a:endParaRPr lang="en-US" altLang="de-DE" sz="2400" dirty="0">
              <a:latin typeface="Calibri Light" panose="020F0302020204030204" pitchFamily="34" charset="0"/>
            </a:endParaRPr>
          </a:p>
          <a:p>
            <a:endParaRPr lang="de-DE" sz="2400" dirty="0">
              <a:latin typeface="Calibri Light" panose="020F0302020204030204" pitchFamily="34" charset="0"/>
              <a:ea typeface="+mj-ea"/>
              <a:cs typeface="+mj-cs"/>
            </a:endParaRPr>
          </a:p>
          <a:p>
            <a:endParaRPr lang="en-US" dirty="0"/>
          </a:p>
        </p:txBody>
      </p:sp>
      <p:pic>
        <p:nvPicPr>
          <p:cNvPr id="4" name="Picture 3" descr="3D neurons connecting">
            <a:extLst>
              <a:ext uri="{FF2B5EF4-FFF2-40B4-BE49-F238E27FC236}">
                <a16:creationId xmlns:a16="http://schemas.microsoft.com/office/drawing/2014/main" id="{38775A82-2D8E-4875-AA65-F89077E097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89" r="22341" b="-1"/>
          <a:stretch/>
        </p:blipFill>
        <p:spPr>
          <a:xfrm>
            <a:off x="20" y="10"/>
            <a:ext cx="6038037" cy="6857990"/>
          </a:xfrm>
          <a:prstGeom prst="rect">
            <a:avLst/>
          </a:prstGeom>
        </p:spPr>
      </p:pic>
      <p:sp>
        <p:nvSpPr>
          <p:cNvPr id="11" name="Cross 10">
            <a:extLst>
              <a:ext uri="{FF2B5EF4-FFF2-40B4-BE49-F238E27FC236}">
                <a16:creationId xmlns:a16="http://schemas.microsoft.com/office/drawing/2014/main" id="{12E8ED90-6D42-AE40-963A-3924EE207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30625" y="562356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379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>
            <a:extLst>
              <a:ext uri="{FF2B5EF4-FFF2-40B4-BE49-F238E27FC236}">
                <a16:creationId xmlns:a16="http://schemas.microsoft.com/office/drawing/2014/main" id="{476D2A36-2018-4798-94B5-162E04C301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3.2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Reactivation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EB39C-2EEB-49C7-81C4-1FF0550629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0" y="2032709"/>
            <a:ext cx="7490869" cy="3848662"/>
          </a:xfrm>
        </p:spPr>
        <p:txBody>
          <a:bodyPr>
            <a:noAutofit/>
          </a:bodyPr>
          <a:lstStyle/>
          <a:p>
            <a:r>
              <a:rPr lang="fr-FR" dirty="0" err="1">
                <a:solidFill>
                  <a:srgbClr val="000000"/>
                </a:solidFill>
              </a:rPr>
              <a:t>Univariate</a:t>
            </a:r>
            <a:endParaRPr lang="fr-FR" dirty="0">
              <a:solidFill>
                <a:srgbClr val="000000"/>
              </a:solidFill>
            </a:endParaRPr>
          </a:p>
          <a:p>
            <a:pPr lvl="1"/>
            <a:r>
              <a:rPr lang="fr-FR" dirty="0" err="1">
                <a:solidFill>
                  <a:srgbClr val="000000"/>
                </a:solidFill>
              </a:rPr>
              <a:t>Create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b="1" dirty="0" err="1">
                <a:solidFill>
                  <a:srgbClr val="87A96B">
                    <a:lumMod val="75000"/>
                  </a:srgbClr>
                </a:solidFill>
              </a:rPr>
              <a:t>Scenes</a:t>
            </a:r>
            <a:r>
              <a:rPr lang="fr-FR" dirty="0">
                <a:solidFill>
                  <a:srgbClr val="000000"/>
                </a:solidFill>
              </a:rPr>
              <a:t> &amp; </a:t>
            </a:r>
            <a:r>
              <a:rPr lang="fr-FR" b="1" dirty="0" err="1">
                <a:solidFill>
                  <a:srgbClr val="CC6CA0">
                    <a:lumMod val="75000"/>
                  </a:srgbClr>
                </a:solidFill>
              </a:rPr>
              <a:t>Objects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masks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from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localizer</a:t>
            </a:r>
            <a:endParaRPr lang="fr-FR" dirty="0">
              <a:solidFill>
                <a:srgbClr val="000000"/>
              </a:solidFill>
            </a:endParaRPr>
          </a:p>
          <a:p>
            <a:pPr lvl="1"/>
            <a:r>
              <a:rPr lang="fr-FR" dirty="0">
                <a:solidFill>
                  <a:srgbClr val="000000"/>
                </a:solidFill>
              </a:rPr>
              <a:t>ANOVA 2 x2</a:t>
            </a:r>
          </a:p>
          <a:p>
            <a:r>
              <a:rPr lang="fr-FR" dirty="0" err="1">
                <a:solidFill>
                  <a:srgbClr val="000000"/>
                </a:solidFill>
              </a:rPr>
              <a:t>Multivariate</a:t>
            </a:r>
            <a:endParaRPr lang="fr-FR" dirty="0">
              <a:solidFill>
                <a:srgbClr val="000000"/>
              </a:solidFill>
            </a:endParaRPr>
          </a:p>
          <a:p>
            <a:pPr lvl="1"/>
            <a:r>
              <a:rPr lang="fr-FR" dirty="0">
                <a:solidFill>
                  <a:srgbClr val="000000"/>
                </a:solidFill>
              </a:rPr>
              <a:t>SVM </a:t>
            </a:r>
            <a:r>
              <a:rPr lang="fr-FR" dirty="0" err="1">
                <a:solidFill>
                  <a:srgbClr val="000000"/>
                </a:solidFill>
              </a:rPr>
              <a:t>trained</a:t>
            </a:r>
            <a:r>
              <a:rPr lang="fr-FR" dirty="0">
                <a:solidFill>
                  <a:srgbClr val="000000"/>
                </a:solidFill>
              </a:rPr>
              <a:t> to </a:t>
            </a:r>
            <a:r>
              <a:rPr lang="fr-FR" dirty="0" err="1">
                <a:solidFill>
                  <a:srgbClr val="000000"/>
                </a:solidFill>
              </a:rPr>
              <a:t>classify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specific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b="1" dirty="0" err="1">
                <a:solidFill>
                  <a:srgbClr val="87A96B">
                    <a:lumMod val="75000"/>
                  </a:srgbClr>
                </a:solidFill>
              </a:rPr>
              <a:t>Scenes</a:t>
            </a:r>
            <a:r>
              <a:rPr lang="fr-FR" dirty="0">
                <a:solidFill>
                  <a:srgbClr val="000000"/>
                </a:solidFill>
              </a:rPr>
              <a:t> &amp; </a:t>
            </a:r>
            <a:r>
              <a:rPr lang="fr-FR" b="1" dirty="0" err="1">
                <a:solidFill>
                  <a:srgbClr val="CC6CA0">
                    <a:lumMod val="75000"/>
                  </a:srgbClr>
                </a:solidFill>
              </a:rPr>
              <a:t>Objects</a:t>
            </a:r>
            <a:r>
              <a:rPr lang="fr-FR" dirty="0">
                <a:solidFill>
                  <a:srgbClr val="000000"/>
                </a:solidFill>
              </a:rPr>
              <a:t> patterns</a:t>
            </a:r>
          </a:p>
          <a:p>
            <a:pPr lvl="1"/>
            <a:r>
              <a:rPr lang="fr-FR" dirty="0">
                <a:solidFill>
                  <a:srgbClr val="000000"/>
                </a:solidFill>
              </a:rPr>
              <a:t>Test to </a:t>
            </a:r>
            <a:r>
              <a:rPr lang="fr-FR" dirty="0" err="1">
                <a:solidFill>
                  <a:srgbClr val="000000"/>
                </a:solidFill>
              </a:rPr>
              <a:t>see</a:t>
            </a:r>
            <a:r>
              <a:rPr lang="fr-FR" dirty="0">
                <a:solidFill>
                  <a:srgbClr val="000000"/>
                </a:solidFill>
              </a:rPr>
              <a:t> if able to </a:t>
            </a:r>
            <a:r>
              <a:rPr lang="fr-FR" dirty="0" err="1">
                <a:solidFill>
                  <a:srgbClr val="000000"/>
                </a:solidFill>
              </a:rPr>
              <a:t>decode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associated</a:t>
            </a:r>
            <a:r>
              <a:rPr lang="fr-FR" dirty="0">
                <a:solidFill>
                  <a:srgbClr val="000000"/>
                </a:solidFill>
              </a:rPr>
              <a:t> stimulus</a:t>
            </a:r>
          </a:p>
          <a:p>
            <a:pPr lvl="1"/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E8DA3C75-7DE8-4906-BFEE-0A86C2BD6496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3.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fMRI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12401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>
            <a:extLst>
              <a:ext uri="{FF2B5EF4-FFF2-40B4-BE49-F238E27FC236}">
                <a16:creationId xmlns:a16="http://schemas.microsoft.com/office/drawing/2014/main" id="{476D2A36-2018-4798-94B5-162E04C301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3.3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Hippocampus</a:t>
            </a:r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activity</a:t>
            </a:r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&amp;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connectivity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EB39C-2EEB-49C7-81C4-1FF0550629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09" y="2032709"/>
            <a:ext cx="9916623" cy="3848662"/>
          </a:xfrm>
        </p:spPr>
        <p:txBody>
          <a:bodyPr>
            <a:noAutofit/>
          </a:bodyPr>
          <a:lstStyle/>
          <a:p>
            <a:r>
              <a:rPr lang="fr-FR" dirty="0">
                <a:solidFill>
                  <a:srgbClr val="000000"/>
                </a:solidFill>
              </a:rPr>
              <a:t>Activity in </a:t>
            </a:r>
            <a:r>
              <a:rPr lang="fr-FR" dirty="0" err="1">
                <a:solidFill>
                  <a:srgbClr val="000000"/>
                </a:solidFill>
              </a:rPr>
              <a:t>hippocampal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mask</a:t>
            </a:r>
            <a:endParaRPr lang="fr-FR" b="1" dirty="0">
              <a:solidFill>
                <a:srgbClr val="000000"/>
              </a:solidFill>
            </a:endParaRPr>
          </a:p>
          <a:p>
            <a:pPr lvl="1"/>
            <a:r>
              <a:rPr lang="fr-FR" sz="2400" dirty="0">
                <a:solidFill>
                  <a:srgbClr val="000000"/>
                </a:solidFill>
              </a:rPr>
              <a:t>ANOVA 2 x 2</a:t>
            </a:r>
          </a:p>
          <a:p>
            <a:pPr marL="457200" lvl="1" indent="0">
              <a:buNone/>
            </a:pPr>
            <a:endParaRPr lang="fr-FR" sz="2400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PPI</a:t>
            </a:r>
          </a:p>
          <a:p>
            <a:pPr lvl="1"/>
            <a:r>
              <a:rPr lang="en-US" sz="2400" dirty="0">
                <a:solidFill>
                  <a:srgbClr val="000000"/>
                </a:solidFill>
              </a:rPr>
              <a:t>See if hippocampal-OFC and hippocampus-striatum connectivity mediated by semantic link, or inference performance</a:t>
            </a:r>
          </a:p>
          <a:p>
            <a:endParaRPr lang="fr-FR" sz="2800" dirty="0">
              <a:solidFill>
                <a:srgbClr val="000000"/>
              </a:solidFill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E8DA3C75-7DE8-4906-BFEE-0A86C2BD6496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3.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fMRI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71278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EB39C-2EEB-49C7-81C4-1FF0550629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2349" y="2009560"/>
            <a:ext cx="9609037" cy="3848662"/>
          </a:xfrm>
        </p:spPr>
        <p:txBody>
          <a:bodyPr>
            <a:noAutofit/>
          </a:bodyPr>
          <a:lstStyle/>
          <a:p>
            <a:r>
              <a:rPr lang="en-US" sz="2800" dirty="0"/>
              <a:t>For semantically linked pairs</a:t>
            </a:r>
          </a:p>
          <a:p>
            <a:pPr lvl="1"/>
            <a:r>
              <a:rPr lang="en-US" sz="2400" dirty="0"/>
              <a:t>More reactivation and in earlier runs for semantically linked pairs</a:t>
            </a:r>
          </a:p>
          <a:p>
            <a:pPr lvl="1">
              <a:spcAft>
                <a:spcPts val="1200"/>
              </a:spcAft>
            </a:pPr>
            <a:r>
              <a:rPr lang="en-US" sz="2400" dirty="0"/>
              <a:t>Less hippocampus activity and connectivity </a:t>
            </a:r>
          </a:p>
          <a:p>
            <a:r>
              <a:rPr lang="en-US" sz="2800" dirty="0"/>
              <a:t>Interaction with reward</a:t>
            </a:r>
          </a:p>
          <a:p>
            <a:pPr lvl="1"/>
            <a:r>
              <a:rPr lang="en-US" sz="2400" dirty="0"/>
              <a:t>Reward affects inference only for NOT semantically linked</a:t>
            </a: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E8DA3C75-7DE8-4906-BFEE-0A86C2BD6496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3. </a:t>
            </a:r>
            <a:r>
              <a:rPr lang="fr-FR" sz="48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Hypothesis</a:t>
            </a:r>
            <a:r>
              <a:rPr lang="fr-FR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14575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>
            <a:extLst>
              <a:ext uri="{FF2B5EF4-FFF2-40B4-BE49-F238E27FC236}">
                <a16:creationId xmlns:a16="http://schemas.microsoft.com/office/drawing/2014/main" id="{476D2A36-2018-4798-94B5-162E04C301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5149" y="1204721"/>
            <a:ext cx="8267296" cy="827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EB39C-2EEB-49C7-81C4-1FF0550629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0" y="2032709"/>
            <a:ext cx="9137690" cy="3848662"/>
          </a:xfrm>
        </p:spPr>
        <p:txBody>
          <a:bodyPr>
            <a:noAutofit/>
          </a:bodyPr>
          <a:lstStyle/>
          <a:p>
            <a:r>
              <a:rPr lang="fr-FR" b="1" dirty="0"/>
              <a:t>Associative </a:t>
            </a:r>
            <a:r>
              <a:rPr lang="fr-FR" b="1" dirty="0" err="1"/>
              <a:t>inference</a:t>
            </a:r>
            <a:endParaRPr lang="fr-FR" b="1" dirty="0"/>
          </a:p>
          <a:p>
            <a:r>
              <a:rPr lang="fr-FR" b="1" dirty="0" err="1"/>
              <a:t>Semantic</a:t>
            </a:r>
            <a:r>
              <a:rPr lang="fr-FR" b="1" dirty="0"/>
              <a:t> </a:t>
            </a:r>
            <a:r>
              <a:rPr lang="fr-FR" b="1" dirty="0" err="1"/>
              <a:t>link</a:t>
            </a:r>
            <a:r>
              <a:rPr lang="fr-FR" b="1" dirty="0"/>
              <a:t> &amp; </a:t>
            </a:r>
            <a:r>
              <a:rPr lang="fr-FR" b="1" dirty="0" err="1"/>
              <a:t>Reward</a:t>
            </a:r>
            <a:endParaRPr lang="fr-FR" b="1" dirty="0"/>
          </a:p>
          <a:p>
            <a:r>
              <a:rPr lang="fr-FR" b="1" dirty="0" err="1"/>
              <a:t>Reactivation</a:t>
            </a:r>
            <a:r>
              <a:rPr lang="fr-FR" b="1" dirty="0"/>
              <a:t> </a:t>
            </a:r>
            <a:r>
              <a:rPr lang="fr-FR" b="1" dirty="0" err="1"/>
              <a:t>analysis</a:t>
            </a:r>
            <a:endParaRPr lang="fr-FR" b="1" dirty="0"/>
          </a:p>
          <a:p>
            <a:r>
              <a:rPr lang="fr-FR" b="1" dirty="0" err="1"/>
              <a:t>Hippocampal</a:t>
            </a:r>
            <a:r>
              <a:rPr lang="fr-FR" b="1" dirty="0"/>
              <a:t> </a:t>
            </a:r>
            <a:r>
              <a:rPr lang="fr-FR" b="1" dirty="0" err="1"/>
              <a:t>role</a:t>
            </a:r>
            <a:endParaRPr lang="fr-FR" b="1" dirty="0"/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E8DA3C75-7DE8-4906-BFEE-0A86C2BD6496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4. Conclusion</a:t>
            </a:r>
            <a:r>
              <a:rPr lang="fr-FR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96672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30D365-8E3C-47E7-B591-81792EB54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827987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1.1 Associative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Inference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F6355573-05FF-4E18-932A-B8C967B66F7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589386613"/>
              </p:ext>
            </p:extLst>
          </p:nvPr>
        </p:nvGraphicFramePr>
        <p:xfrm>
          <a:off x="565150" y="2692400"/>
          <a:ext cx="3828174" cy="127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1" name="Espace réservé du contenu 3">
            <a:extLst>
              <a:ext uri="{FF2B5EF4-FFF2-40B4-BE49-F238E27FC236}">
                <a16:creationId xmlns:a16="http://schemas.microsoft.com/office/drawing/2014/main" id="{43B1C0F4-6B14-488B-BA57-19551FA7DC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8715336"/>
              </p:ext>
            </p:extLst>
          </p:nvPr>
        </p:nvGraphicFramePr>
        <p:xfrm>
          <a:off x="565149" y="4003529"/>
          <a:ext cx="3828174" cy="127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2" name="Espace réservé du contenu 3">
            <a:extLst>
              <a:ext uri="{FF2B5EF4-FFF2-40B4-BE49-F238E27FC236}">
                <a16:creationId xmlns:a16="http://schemas.microsoft.com/office/drawing/2014/main" id="{822173BF-012D-42F5-8881-0EAFA7564A1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3558745"/>
              </p:ext>
            </p:extLst>
          </p:nvPr>
        </p:nvGraphicFramePr>
        <p:xfrm>
          <a:off x="7034266" y="3220508"/>
          <a:ext cx="3828174" cy="127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0" name="Flèche : droite 9">
            <a:extLst>
              <a:ext uri="{FF2B5EF4-FFF2-40B4-BE49-F238E27FC236}">
                <a16:creationId xmlns:a16="http://schemas.microsoft.com/office/drawing/2014/main" id="{795BA2BE-04D0-4806-B5A4-D0575F38B4B6}"/>
              </a:ext>
            </a:extLst>
          </p:cNvPr>
          <p:cNvSpPr/>
          <p:nvPr/>
        </p:nvSpPr>
        <p:spPr>
          <a:xfrm>
            <a:off x="5224590" y="3678268"/>
            <a:ext cx="978408" cy="484632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Titre 1">
            <a:extLst>
              <a:ext uri="{FF2B5EF4-FFF2-40B4-BE49-F238E27FC236}">
                <a16:creationId xmlns:a16="http://schemas.microsoft.com/office/drawing/2014/main" id="{6F01ED53-CC15-4262-AAD1-F9717CC0B2DD}"/>
              </a:ext>
            </a:extLst>
          </p:cNvPr>
          <p:cNvSpPr txBox="1">
            <a:spLocks/>
          </p:cNvSpPr>
          <p:nvPr/>
        </p:nvSpPr>
        <p:spPr>
          <a:xfrm>
            <a:off x="565148" y="460882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5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85752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70B3AD-65F7-49FC-A4C4-384F7BE46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1.1 Associative </a:t>
            </a:r>
            <a:r>
              <a:rPr lang="fr-FR" sz="3600" dirty="0" err="1">
                <a:solidFill>
                  <a:schemeClr val="tx2">
                    <a:lumMod val="25000"/>
                    <a:lumOff val="75000"/>
                  </a:schemeClr>
                </a:solidFill>
              </a:rPr>
              <a:t>Inference</a:t>
            </a:r>
            <a:endParaRPr lang="fr-FR" sz="3600" dirty="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A64F8508-4BA3-46F8-AAAB-2A657C07EC24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99E0D7D2-5741-4721-B7DE-56A4255702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082038"/>
            <a:ext cx="5432496" cy="4399823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Associative </a:t>
            </a:r>
            <a:r>
              <a:rPr lang="fr-FR" dirty="0" err="1"/>
              <a:t>inference</a:t>
            </a:r>
            <a:endParaRPr lang="fr-FR" dirty="0"/>
          </a:p>
          <a:p>
            <a:pPr marL="742950" lvl="1" indent="-285750">
              <a:buFontTx/>
              <a:buChar char="-"/>
            </a:pPr>
            <a:r>
              <a:rPr lang="fr-FR" dirty="0" err="1"/>
              <a:t>Hippocampal</a:t>
            </a:r>
            <a:r>
              <a:rPr lang="fr-FR" dirty="0"/>
              <a:t> </a:t>
            </a:r>
            <a:r>
              <a:rPr lang="fr-FR" dirty="0" err="1"/>
              <a:t>activity</a:t>
            </a:r>
            <a:r>
              <a:rPr lang="fr-FR" dirty="0"/>
              <a:t> 	    </a:t>
            </a:r>
            <a:r>
              <a:rPr lang="fr-FR" sz="1400" dirty="0"/>
              <a:t>(Wimmer 2012)</a:t>
            </a:r>
          </a:p>
          <a:p>
            <a:pPr marL="742950" lvl="1" indent="-285750">
              <a:buFontTx/>
              <a:buChar char="-"/>
            </a:pPr>
            <a:r>
              <a:rPr lang="fr-FR" dirty="0" err="1"/>
              <a:t>Hippocampal</a:t>
            </a:r>
            <a:r>
              <a:rPr lang="fr-FR" dirty="0"/>
              <a:t> </a:t>
            </a:r>
            <a:r>
              <a:rPr lang="fr-FR" dirty="0" err="1"/>
              <a:t>connectivity</a:t>
            </a:r>
            <a:r>
              <a:rPr lang="fr-FR" dirty="0"/>
              <a:t>	    </a:t>
            </a:r>
            <a:r>
              <a:rPr lang="fr-FR" sz="1400" dirty="0"/>
              <a:t>(Wang 2020)</a:t>
            </a:r>
          </a:p>
          <a:p>
            <a:pPr marL="457200" lvl="1" indent="0">
              <a:buNone/>
            </a:pPr>
            <a:endParaRPr lang="fr-FR" dirty="0"/>
          </a:p>
          <a:p>
            <a:pPr marL="285750" indent="-285750">
              <a:buFontTx/>
              <a:buChar char="-"/>
            </a:pPr>
            <a:r>
              <a:rPr lang="fr-FR" b="1" dirty="0" err="1"/>
              <a:t>Reward</a:t>
            </a:r>
            <a:r>
              <a:rPr lang="fr-FR" b="1" dirty="0"/>
              <a:t> – dopamine hippo </a:t>
            </a:r>
            <a:r>
              <a:rPr lang="fr-FR" dirty="0"/>
              <a:t> </a:t>
            </a:r>
            <a:r>
              <a:rPr lang="fr-FR" sz="1400" dirty="0"/>
              <a:t>(</a:t>
            </a:r>
            <a:r>
              <a:rPr lang="fr-FR" sz="1400" dirty="0" err="1"/>
              <a:t>Kahnt</a:t>
            </a:r>
            <a:r>
              <a:rPr lang="fr-FR" sz="1400" dirty="0"/>
              <a:t> 16)</a:t>
            </a:r>
            <a:endParaRPr lang="fr-FR" b="1" dirty="0"/>
          </a:p>
          <a:p>
            <a:pPr marL="0" indent="0">
              <a:buNone/>
            </a:pP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 err="1"/>
              <a:t>Semantic</a:t>
            </a:r>
            <a:r>
              <a:rPr lang="fr-FR" dirty="0"/>
              <a:t> association   </a:t>
            </a:r>
            <a:r>
              <a:rPr lang="fr-FR" sz="1900" dirty="0"/>
              <a:t>(Ryan et al., 2016)</a:t>
            </a:r>
          </a:p>
          <a:p>
            <a:pPr marL="742950" lvl="1" indent="-285750">
              <a:buFontTx/>
              <a:buChar char="-"/>
            </a:pPr>
            <a:r>
              <a:rPr lang="fr-FR" dirty="0" err="1"/>
              <a:t>Facilitates</a:t>
            </a:r>
            <a:r>
              <a:rPr lang="fr-FR" dirty="0"/>
              <a:t> associative </a:t>
            </a:r>
            <a:r>
              <a:rPr lang="fr-FR" dirty="0" err="1"/>
              <a:t>learning</a:t>
            </a:r>
            <a:endParaRPr lang="fr-FR" dirty="0"/>
          </a:p>
          <a:p>
            <a:pPr marL="742950" lvl="1" indent="-285750">
              <a:buFontTx/>
              <a:buChar char="-"/>
            </a:pPr>
            <a:r>
              <a:rPr lang="fr-FR" dirty="0"/>
              <a:t>And intact in </a:t>
            </a:r>
            <a:r>
              <a:rPr lang="fr-FR" b="1" dirty="0" err="1"/>
              <a:t>hippocampus</a:t>
            </a:r>
            <a:r>
              <a:rPr lang="fr-FR" b="1" dirty="0"/>
              <a:t> </a:t>
            </a:r>
            <a:r>
              <a:rPr lang="fr-FR" b="1" dirty="0" err="1"/>
              <a:t>lesion</a:t>
            </a:r>
            <a:endParaRPr lang="fr-FR" b="1" dirty="0"/>
          </a:p>
          <a:p>
            <a:pPr marL="742950" lvl="1" indent="-285750">
              <a:buFontTx/>
              <a:buChar char="-"/>
            </a:pPr>
            <a:endParaRPr lang="fr-FR" b="1" dirty="0"/>
          </a:p>
          <a:p>
            <a:pPr marL="285750" indent="-285750">
              <a:buFontTx/>
              <a:buChar char="-"/>
            </a:pPr>
            <a:endParaRPr lang="fr-FR" dirty="0"/>
          </a:p>
          <a:p>
            <a:pPr marL="742950" lvl="1" indent="-285750">
              <a:buFontTx/>
              <a:buChar char="-"/>
            </a:pPr>
            <a:endParaRPr lang="fr-FR" dirty="0"/>
          </a:p>
          <a:p>
            <a:endParaRPr lang="fr-FR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B45DF0-41C0-4D1A-BE74-27F498DC54A7}"/>
              </a:ext>
            </a:extLst>
          </p:cNvPr>
          <p:cNvSpPr/>
          <p:nvPr/>
        </p:nvSpPr>
        <p:spPr>
          <a:xfrm>
            <a:off x="6096000" y="2316514"/>
            <a:ext cx="4993867" cy="393086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B2C6C67A-A5D8-451B-B176-C8ED74E97B17}"/>
              </a:ext>
            </a:extLst>
          </p:cNvPr>
          <p:cNvSpPr/>
          <p:nvPr/>
        </p:nvSpPr>
        <p:spPr>
          <a:xfrm>
            <a:off x="8134334" y="2390086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HPC</a:t>
            </a: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9A22244B-0D51-4D20-A242-4359C1B3BB48}"/>
              </a:ext>
            </a:extLst>
          </p:cNvPr>
          <p:cNvGrpSpPr/>
          <p:nvPr/>
        </p:nvGrpSpPr>
        <p:grpSpPr>
          <a:xfrm>
            <a:off x="6597368" y="2715906"/>
            <a:ext cx="1536966" cy="2006172"/>
            <a:chOff x="6597368" y="2715906"/>
            <a:chExt cx="1536966" cy="2006172"/>
          </a:xfrm>
        </p:grpSpPr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053ED46E-6BD9-4920-B4AF-B05E05F87052}"/>
                </a:ext>
              </a:extLst>
            </p:cNvPr>
            <p:cNvSpPr/>
            <p:nvPr/>
          </p:nvSpPr>
          <p:spPr>
            <a:xfrm>
              <a:off x="6597368" y="3807678"/>
              <a:ext cx="914400" cy="914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b="1" dirty="0"/>
                <a:t>OFC</a:t>
              </a:r>
            </a:p>
          </p:txBody>
        </p:sp>
        <p:cxnSp>
          <p:nvCxnSpPr>
            <p:cNvPr id="16" name="Connecteur droit avec flèche 15">
              <a:extLst>
                <a:ext uri="{FF2B5EF4-FFF2-40B4-BE49-F238E27FC236}">
                  <a16:creationId xmlns:a16="http://schemas.microsoft.com/office/drawing/2014/main" id="{68DE696F-AB45-4F4A-8F0A-62A4B4053FB9}"/>
                </a:ext>
              </a:extLst>
            </p:cNvPr>
            <p:cNvCxnSpPr>
              <a:stCxn id="13" idx="0"/>
              <a:endCxn id="12" idx="2"/>
            </p:cNvCxnSpPr>
            <p:nvPr/>
          </p:nvCxnSpPr>
          <p:spPr>
            <a:xfrm flipV="1">
              <a:off x="7054568" y="2847286"/>
              <a:ext cx="1079766" cy="960392"/>
            </a:xfrm>
            <a:prstGeom prst="straightConnector1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6DA0678A-37BD-42DE-B8AC-BE43C179A88A}"/>
                </a:ext>
              </a:extLst>
            </p:cNvPr>
            <p:cNvSpPr txBox="1"/>
            <p:nvPr/>
          </p:nvSpPr>
          <p:spPr>
            <a:xfrm>
              <a:off x="6622972" y="2715906"/>
              <a:ext cx="150823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>
                  <a:solidFill>
                    <a:schemeClr val="bg1"/>
                  </a:solidFill>
                </a:rPr>
                <a:t>(</a:t>
              </a:r>
              <a:r>
                <a:rPr lang="fr-FR" dirty="0" err="1">
                  <a:solidFill>
                    <a:schemeClr val="bg1"/>
                  </a:solidFill>
                </a:rPr>
                <a:t>associated</a:t>
              </a:r>
              <a:r>
                <a:rPr lang="fr-FR" dirty="0">
                  <a:solidFill>
                    <a:schemeClr val="bg1"/>
                  </a:solidFill>
                </a:rPr>
                <a:t>) state computation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E86C1322-ECCF-4726-ABDB-0A078547FB23}"/>
              </a:ext>
            </a:extLst>
          </p:cNvPr>
          <p:cNvGrpSpPr/>
          <p:nvPr/>
        </p:nvGrpSpPr>
        <p:grpSpPr>
          <a:xfrm>
            <a:off x="9048734" y="2847286"/>
            <a:ext cx="1665890" cy="1874792"/>
            <a:chOff x="9048734" y="2847286"/>
            <a:chExt cx="1665890" cy="187479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B6DCA94-B767-4EC3-9F3F-7D90DB6FD56E}"/>
                </a:ext>
              </a:extLst>
            </p:cNvPr>
            <p:cNvGrpSpPr/>
            <p:nvPr/>
          </p:nvGrpSpPr>
          <p:grpSpPr>
            <a:xfrm>
              <a:off x="9048734" y="2847286"/>
              <a:ext cx="1665890" cy="960392"/>
              <a:chOff x="9048734" y="2847286"/>
              <a:chExt cx="1665890" cy="960392"/>
            </a:xfrm>
          </p:grpSpPr>
          <p:cxnSp>
            <p:nvCxnSpPr>
              <p:cNvPr id="17" name="Connecteur droit avec flèche 16">
                <a:extLst>
                  <a:ext uri="{FF2B5EF4-FFF2-40B4-BE49-F238E27FC236}">
                    <a16:creationId xmlns:a16="http://schemas.microsoft.com/office/drawing/2014/main" id="{7421BFCB-8345-459E-B2C7-4B5BE4019492}"/>
                  </a:ext>
                </a:extLst>
              </p:cNvPr>
              <p:cNvCxnSpPr>
                <a:stCxn id="12" idx="6"/>
                <a:endCxn id="14" idx="0"/>
              </p:cNvCxnSpPr>
              <p:nvPr/>
            </p:nvCxnSpPr>
            <p:spPr>
              <a:xfrm>
                <a:off x="9048734" y="2847286"/>
                <a:ext cx="958568" cy="960392"/>
              </a:xfrm>
              <a:prstGeom prst="straightConnector1">
                <a:avLst/>
              </a:prstGeom>
              <a:ln w="57150">
                <a:solidFill>
                  <a:schemeClr val="tx1">
                    <a:lumMod val="95000"/>
                    <a:lumOff val="5000"/>
                  </a:schemeClr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ZoneTexte 20">
                <a:extLst>
                  <a:ext uri="{FF2B5EF4-FFF2-40B4-BE49-F238E27FC236}">
                    <a16:creationId xmlns:a16="http://schemas.microsoft.com/office/drawing/2014/main" id="{45BC7021-BFDC-4BFF-929E-6166FFB24CE2}"/>
                  </a:ext>
                </a:extLst>
              </p:cNvPr>
              <p:cNvSpPr txBox="1"/>
              <p:nvPr/>
            </p:nvSpPr>
            <p:spPr>
              <a:xfrm>
                <a:off x="9211643" y="2847286"/>
                <a:ext cx="1502981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err="1">
                    <a:solidFill>
                      <a:schemeClr val="bg1"/>
                    </a:solidFill>
                  </a:rPr>
                  <a:t>associated</a:t>
                </a:r>
                <a:r>
                  <a:rPr lang="fr-FR" dirty="0">
                    <a:solidFill>
                      <a:schemeClr val="bg1"/>
                    </a:solidFill>
                  </a:rPr>
                  <a:t> value computation</a:t>
                </a:r>
              </a:p>
            </p:txBody>
          </p:sp>
        </p:grp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5B3836D4-CA86-4647-ACCE-B5E8BF97E858}"/>
                </a:ext>
              </a:extLst>
            </p:cNvPr>
            <p:cNvSpPr/>
            <p:nvPr/>
          </p:nvSpPr>
          <p:spPr>
            <a:xfrm>
              <a:off x="9550102" y="3807678"/>
              <a:ext cx="914400" cy="914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b="1" dirty="0"/>
                <a:t>St</a:t>
              </a:r>
            </a:p>
          </p:txBody>
        </p:sp>
      </p:grp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052E8FE4-0C19-4683-8713-6B15569A871D}"/>
              </a:ext>
            </a:extLst>
          </p:cNvPr>
          <p:cNvGrpSpPr/>
          <p:nvPr/>
        </p:nvGrpSpPr>
        <p:grpSpPr>
          <a:xfrm>
            <a:off x="8131207" y="4588167"/>
            <a:ext cx="2583417" cy="1527836"/>
            <a:chOff x="8131207" y="4588167"/>
            <a:chExt cx="2583417" cy="1527836"/>
          </a:xfrm>
        </p:grpSpPr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D2AE9C1-FFE8-4AC5-BAF4-937E51A49848}"/>
                </a:ext>
              </a:extLst>
            </p:cNvPr>
            <p:cNvSpPr/>
            <p:nvPr/>
          </p:nvSpPr>
          <p:spPr>
            <a:xfrm>
              <a:off x="8131207" y="5201603"/>
              <a:ext cx="914400" cy="914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b="1" dirty="0"/>
                <a:t>VTA</a:t>
              </a:r>
            </a:p>
          </p:txBody>
        </p:sp>
        <p:cxnSp>
          <p:nvCxnSpPr>
            <p:cNvPr id="18" name="Connecteur droit avec flèche 17">
              <a:extLst>
                <a:ext uri="{FF2B5EF4-FFF2-40B4-BE49-F238E27FC236}">
                  <a16:creationId xmlns:a16="http://schemas.microsoft.com/office/drawing/2014/main" id="{59C20E6D-EE39-4F66-9CA3-855E60DB628C}"/>
                </a:ext>
              </a:extLst>
            </p:cNvPr>
            <p:cNvCxnSpPr>
              <a:stCxn id="15" idx="7"/>
              <a:endCxn id="14" idx="3"/>
            </p:cNvCxnSpPr>
            <p:nvPr/>
          </p:nvCxnSpPr>
          <p:spPr>
            <a:xfrm flipV="1">
              <a:off x="8911696" y="4588167"/>
              <a:ext cx="772317" cy="747347"/>
            </a:xfrm>
            <a:prstGeom prst="straightConnector1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DA1466A3-19B4-49B6-8B90-0FB1D6E9A845}"/>
                </a:ext>
              </a:extLst>
            </p:cNvPr>
            <p:cNvSpPr txBox="1"/>
            <p:nvPr/>
          </p:nvSpPr>
          <p:spPr>
            <a:xfrm>
              <a:off x="9045608" y="4810092"/>
              <a:ext cx="16690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err="1">
                  <a:solidFill>
                    <a:schemeClr val="bg1"/>
                  </a:solidFill>
                </a:rPr>
                <a:t>reinforcement</a:t>
              </a:r>
              <a:r>
                <a:rPr lang="fr-FR" dirty="0">
                  <a:solidFill>
                    <a:schemeClr val="bg1"/>
                  </a:solidFill>
                </a:rPr>
                <a:t> </a:t>
              </a:r>
              <a:r>
                <a:rPr lang="fr-FR" dirty="0" err="1">
                  <a:solidFill>
                    <a:schemeClr val="bg1"/>
                  </a:solidFill>
                </a:rPr>
                <a:t>learning</a:t>
              </a:r>
              <a:endParaRPr lang="fr-FR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DC1C38A-E760-4DFE-8E96-12296D19C575}"/>
              </a:ext>
            </a:extLst>
          </p:cNvPr>
          <p:cNvGrpSpPr/>
          <p:nvPr/>
        </p:nvGrpSpPr>
        <p:grpSpPr>
          <a:xfrm>
            <a:off x="7973268" y="3304486"/>
            <a:ext cx="1301575" cy="1897117"/>
            <a:chOff x="7973268" y="3304486"/>
            <a:chExt cx="1301575" cy="1897117"/>
          </a:xfrm>
        </p:grpSpPr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753A3DAF-9A50-4E7D-8AED-CB4EDF37D6DF}"/>
                </a:ext>
              </a:extLst>
            </p:cNvPr>
            <p:cNvCxnSpPr>
              <a:stCxn id="15" idx="0"/>
              <a:endCxn id="12" idx="4"/>
            </p:cNvCxnSpPr>
            <p:nvPr/>
          </p:nvCxnSpPr>
          <p:spPr>
            <a:xfrm flipV="1">
              <a:off x="8588407" y="3304486"/>
              <a:ext cx="3127" cy="1897117"/>
            </a:xfrm>
            <a:prstGeom prst="straightConnector1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D2CDC53A-DF08-4F39-8C0B-190159F8DAC8}"/>
                </a:ext>
              </a:extLst>
            </p:cNvPr>
            <p:cNvSpPr txBox="1"/>
            <p:nvPr/>
          </p:nvSpPr>
          <p:spPr>
            <a:xfrm>
              <a:off x="7973268" y="3965056"/>
              <a:ext cx="13015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sz="1400" dirty="0" err="1">
                  <a:solidFill>
                    <a:schemeClr val="bg1"/>
                  </a:solidFill>
                </a:rPr>
                <a:t>generalisation</a:t>
              </a:r>
              <a:r>
                <a:rPr lang="fr-FR" sz="1400" dirty="0">
                  <a:solidFill>
                    <a:schemeClr val="bg1"/>
                  </a:solidFill>
                </a:rPr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9424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542D000B-A318-4B26-83CA-878DDF364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05" y="1625608"/>
            <a:ext cx="5240953" cy="272216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br>
              <a:rPr lang="en-US" sz="38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800" kern="1200" spc="-15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How does semantic memory and reward affect associative inference?</a:t>
            </a:r>
            <a:br>
              <a:rPr lang="en-US" sz="3800" kern="1200" spc="-15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3800" kern="1200" spc="-15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9" name="Graphic 8" descr="Cerveau">
            <a:extLst>
              <a:ext uri="{FF2B5EF4-FFF2-40B4-BE49-F238E27FC236}">
                <a16:creationId xmlns:a16="http://schemas.microsoft.com/office/drawing/2014/main" id="{00561B80-2527-4BFD-A7CE-896E4B3456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58090" y="1497220"/>
            <a:ext cx="4127230" cy="4127230"/>
          </a:xfrm>
          <a:prstGeom prst="rect">
            <a:avLst/>
          </a:prstGeom>
        </p:spPr>
      </p:pic>
      <p:sp>
        <p:nvSpPr>
          <p:cNvPr id="22" name="Cross 21">
            <a:extLst>
              <a:ext uri="{FF2B5EF4-FFF2-40B4-BE49-F238E27FC236}">
                <a16:creationId xmlns:a16="http://schemas.microsoft.com/office/drawing/2014/main" id="{2D31923D-AB54-2C41-B985-E3F1AB437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0144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017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">
            <a:extLst>
              <a:ext uri="{FF2B5EF4-FFF2-40B4-BE49-F238E27FC236}">
                <a16:creationId xmlns:a16="http://schemas.microsoft.com/office/drawing/2014/main" id="{2CCE35E2-D4E1-49EF-9FEA-8F1EC40B37FD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 </a:t>
            </a:r>
            <a:r>
              <a:rPr lang="fr-FR" sz="48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Experiment</a:t>
            </a:r>
            <a:r>
              <a:rPr lang="fr-FR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30" name="Titre 1">
            <a:extLst>
              <a:ext uri="{FF2B5EF4-FFF2-40B4-BE49-F238E27FC236}">
                <a16:creationId xmlns:a16="http://schemas.microsoft.com/office/drawing/2014/main" id="{38BCCCBD-ED28-4795-BD51-25794A39C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2.1 Design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FAB436DC-5643-42E2-9E85-DB65DCB0E3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2" y="2691637"/>
            <a:ext cx="3857026" cy="3189733"/>
          </a:xfrm>
        </p:spPr>
        <p:txBody>
          <a:bodyPr>
            <a:normAutofit/>
          </a:bodyPr>
          <a:lstStyle/>
          <a:p>
            <a:r>
              <a:rPr lang="de-DE" sz="2800" dirty="0"/>
              <a:t> 2 x 2</a:t>
            </a:r>
          </a:p>
          <a:p>
            <a:pPr lvl="1"/>
            <a:r>
              <a:rPr lang="de-DE" sz="2400" dirty="0" err="1"/>
              <a:t>Semantic</a:t>
            </a:r>
            <a:r>
              <a:rPr lang="de-DE" sz="2400" dirty="0"/>
              <a:t> link</a:t>
            </a:r>
          </a:p>
          <a:p>
            <a:pPr lvl="1"/>
            <a:r>
              <a:rPr lang="de-DE" sz="2400" dirty="0" err="1"/>
              <a:t>Reward</a:t>
            </a:r>
            <a:endParaRPr lang="de-DE" sz="2400" dirty="0"/>
          </a:p>
          <a:p>
            <a:r>
              <a:rPr lang="de-DE" sz="2800" dirty="0"/>
              <a:t> 4</a:t>
            </a:r>
            <a:r>
              <a:rPr lang="en-US" sz="2800" dirty="0"/>
              <a:t> pairs of each = 16</a:t>
            </a:r>
          </a:p>
          <a:p>
            <a:r>
              <a:rPr lang="de-DE" sz="2800" dirty="0"/>
              <a:t> </a:t>
            </a:r>
            <a:r>
              <a:rPr lang="de-DE" sz="2800" dirty="0" err="1"/>
              <a:t>Balanced</a:t>
            </a:r>
            <a:endParaRPr lang="de-DE" sz="2800" dirty="0"/>
          </a:p>
          <a:p>
            <a:endParaRPr lang="de-DE" sz="2800" dirty="0"/>
          </a:p>
        </p:txBody>
      </p:sp>
      <p:pic>
        <p:nvPicPr>
          <p:cNvPr id="52" name="Content Placeholder 51">
            <a:extLst>
              <a:ext uri="{FF2B5EF4-FFF2-40B4-BE49-F238E27FC236}">
                <a16:creationId xmlns:a16="http://schemas.microsoft.com/office/drawing/2014/main" id="{88F15444-029B-4026-8B4C-3192D0BA1D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562475" y="3529806"/>
            <a:ext cx="1514475" cy="1514475"/>
          </a:xfrm>
        </p:spPr>
      </p:pic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7238D216-22C2-4104-91EF-EAF2BC15FC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7460564"/>
              </p:ext>
            </p:extLst>
          </p:nvPr>
        </p:nvGraphicFramePr>
        <p:xfrm>
          <a:off x="5012282" y="2158341"/>
          <a:ext cx="5722754" cy="43287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41" name="Group 40">
            <a:extLst>
              <a:ext uri="{FF2B5EF4-FFF2-40B4-BE49-F238E27FC236}">
                <a16:creationId xmlns:a16="http://schemas.microsoft.com/office/drawing/2014/main" id="{EB3B0816-54CF-4F11-A2A4-1718F97F0A30}"/>
              </a:ext>
            </a:extLst>
          </p:cNvPr>
          <p:cNvGrpSpPr/>
          <p:nvPr/>
        </p:nvGrpSpPr>
        <p:grpSpPr>
          <a:xfrm>
            <a:off x="6131486" y="916683"/>
            <a:ext cx="3484345" cy="1651670"/>
            <a:chOff x="1108219" y="411234"/>
            <a:chExt cx="1688225" cy="1841966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CC7C67A9-01DD-43BA-A12F-66E9EE1F66A7}"/>
                </a:ext>
              </a:extLst>
            </p:cNvPr>
            <p:cNvSpPr/>
            <p:nvPr/>
          </p:nvSpPr>
          <p:spPr>
            <a:xfrm>
              <a:off x="1108219" y="411234"/>
              <a:ext cx="1688225" cy="1688225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Rectangle: Rounded Corners 4">
              <a:extLst>
                <a:ext uri="{FF2B5EF4-FFF2-40B4-BE49-F238E27FC236}">
                  <a16:creationId xmlns:a16="http://schemas.microsoft.com/office/drawing/2014/main" id="{3C74BF4A-98B5-4256-B644-05ACD13AB0E4}"/>
                </a:ext>
              </a:extLst>
            </p:cNvPr>
            <p:cNvSpPr txBox="1"/>
            <p:nvPr/>
          </p:nvSpPr>
          <p:spPr>
            <a:xfrm>
              <a:off x="1190631" y="729799"/>
              <a:ext cx="1523401" cy="152340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156210" rIns="156210" bIns="156210" numCol="1" spcCol="1270" anchor="ctr" anchorCtr="0">
              <a:noAutofit/>
            </a:bodyPr>
            <a:lstStyle/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3200" dirty="0" err="1"/>
                <a:t>Semantic</a:t>
              </a:r>
              <a:r>
                <a:rPr lang="de-DE" sz="3200" dirty="0"/>
                <a:t> link</a:t>
              </a:r>
            </a:p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3200" kern="1200" dirty="0"/>
                <a:t>0	1</a:t>
              </a:r>
              <a:endParaRPr lang="en-US" sz="3200" kern="1200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B5C99BC-A396-4970-9EB3-0ACBD31F7A59}"/>
              </a:ext>
            </a:extLst>
          </p:cNvPr>
          <p:cNvGrpSpPr/>
          <p:nvPr/>
        </p:nvGrpSpPr>
        <p:grpSpPr>
          <a:xfrm rot="16200000">
            <a:off x="3531862" y="3565827"/>
            <a:ext cx="3484345" cy="1513815"/>
            <a:chOff x="1108219" y="411232"/>
            <a:chExt cx="1688225" cy="1688227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6007285F-CC89-4FBC-8021-65732E096F9F}"/>
                </a:ext>
              </a:extLst>
            </p:cNvPr>
            <p:cNvSpPr/>
            <p:nvPr/>
          </p:nvSpPr>
          <p:spPr>
            <a:xfrm>
              <a:off x="1108219" y="411234"/>
              <a:ext cx="1688225" cy="1688225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</p:sp>
        <p:sp>
          <p:nvSpPr>
            <p:cNvPr id="46" name="Rectangle: Rounded Corners 4">
              <a:extLst>
                <a:ext uri="{FF2B5EF4-FFF2-40B4-BE49-F238E27FC236}">
                  <a16:creationId xmlns:a16="http://schemas.microsoft.com/office/drawing/2014/main" id="{3F059356-36C4-4D42-B1AD-98694C267780}"/>
                </a:ext>
              </a:extLst>
            </p:cNvPr>
            <p:cNvSpPr txBox="1"/>
            <p:nvPr/>
          </p:nvSpPr>
          <p:spPr>
            <a:xfrm rot="5400000">
              <a:off x="1104521" y="445468"/>
              <a:ext cx="1688225" cy="161975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156210" rIns="156210" bIns="156210" numCol="1" spcCol="1270" anchor="ctr" anchorCtr="0">
              <a:noAutofit/>
            </a:bodyPr>
            <a:lstStyle/>
            <a:p>
              <a:pPr marL="0" lvl="0" indent="0" algn="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2800" kern="1200" dirty="0"/>
                <a:t>0</a:t>
              </a:r>
            </a:p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de-DE" sz="2000" dirty="0"/>
            </a:p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2800" kern="1200" dirty="0" err="1"/>
                <a:t>Reward</a:t>
              </a:r>
              <a:endParaRPr lang="de-DE" sz="2800" kern="1200" dirty="0"/>
            </a:p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de-DE" sz="2000" dirty="0"/>
            </a:p>
            <a:p>
              <a:pPr marL="0" lvl="0" indent="0" algn="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2800" kern="1200" dirty="0"/>
                <a:t>1</a:t>
              </a:r>
              <a:endParaRPr lang="en-US" sz="2800" kern="1200" dirty="0"/>
            </a:p>
          </p:txBody>
        </p:sp>
      </p:grpSp>
      <p:pic>
        <p:nvPicPr>
          <p:cNvPr id="47" name="Espace réservé du contenu 5">
            <a:extLst>
              <a:ext uri="{FF2B5EF4-FFF2-40B4-BE49-F238E27FC236}">
                <a16:creationId xmlns:a16="http://schemas.microsoft.com/office/drawing/2014/main" id="{AE2F5855-DF10-44A0-97E1-4EEC47D6749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224" y="2982677"/>
            <a:ext cx="800326" cy="800326"/>
          </a:xfrm>
          <a:prstGeom prst="rect">
            <a:avLst/>
          </a:prstGeom>
        </p:spPr>
      </p:pic>
      <p:pic>
        <p:nvPicPr>
          <p:cNvPr id="48" name="Espace réservé du contenu 7" descr="Une image contenant neige, extérieur, ciel, nature&#10;&#10;Description générée automatiquement">
            <a:extLst>
              <a:ext uri="{FF2B5EF4-FFF2-40B4-BE49-F238E27FC236}">
                <a16:creationId xmlns:a16="http://schemas.microsoft.com/office/drawing/2014/main" id="{75A396AA-2208-4855-9081-4C838D01A1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896" y="2982677"/>
            <a:ext cx="800326" cy="800326"/>
          </a:xfrm>
          <a:prstGeom prst="rect">
            <a:avLst/>
          </a:prstGeom>
        </p:spPr>
      </p:pic>
      <p:pic>
        <p:nvPicPr>
          <p:cNvPr id="49" name="Image 23" descr="Une image contenant pièce de monnaie&#10;&#10;Description générée automatiquement">
            <a:extLst>
              <a:ext uri="{FF2B5EF4-FFF2-40B4-BE49-F238E27FC236}">
                <a16:creationId xmlns:a16="http://schemas.microsoft.com/office/drawing/2014/main" id="{65B6B8EE-3A7A-4EC5-8599-2D4713FEE54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983" y="4766596"/>
            <a:ext cx="800327" cy="800327"/>
          </a:xfrm>
          <a:prstGeom prst="rect">
            <a:avLst/>
          </a:prstGeom>
        </p:spPr>
      </p:pic>
      <p:pic>
        <p:nvPicPr>
          <p:cNvPr id="14" name="Picture 13" descr="Shape, circle&#10;&#10;Description generated with very high confidence">
            <a:extLst>
              <a:ext uri="{FF2B5EF4-FFF2-40B4-BE49-F238E27FC236}">
                <a16:creationId xmlns:a16="http://schemas.microsoft.com/office/drawing/2014/main" id="{F6701DFA-C94B-4A74-B3EE-635D49636CA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4709" y="2977465"/>
            <a:ext cx="800327" cy="800327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88BAA8C2-70FF-45A8-91B7-691F77EB7A0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1939" y="2977465"/>
            <a:ext cx="800327" cy="800327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FE49C7FE-616B-4CCA-ACD9-32A38496C6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667" y="2977465"/>
            <a:ext cx="800326" cy="800326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B0E28EF0-BB51-4B28-92C0-E8597A551EE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1337" y="4852952"/>
            <a:ext cx="800327" cy="800327"/>
          </a:xfrm>
          <a:prstGeom prst="rect">
            <a:avLst/>
          </a:prstGeom>
        </p:spPr>
      </p:pic>
      <p:pic>
        <p:nvPicPr>
          <p:cNvPr id="60" name="Picture 59" descr="A picture containing clothing, headdress, helmet, yellow&#10;&#10;Description generated with very high confidence">
            <a:extLst>
              <a:ext uri="{FF2B5EF4-FFF2-40B4-BE49-F238E27FC236}">
                <a16:creationId xmlns:a16="http://schemas.microsoft.com/office/drawing/2014/main" id="{98BE29F9-E344-4181-A230-D800B6F25A0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666" y="4852952"/>
            <a:ext cx="800327" cy="800327"/>
          </a:xfrm>
          <a:prstGeom prst="rect">
            <a:avLst/>
          </a:prstGeom>
        </p:spPr>
      </p:pic>
      <p:pic>
        <p:nvPicPr>
          <p:cNvPr id="62" name="Picture 61" descr="A picture containing indoor, rack, furniture, cluttered&#10;&#10;Description generated with very high confidence">
            <a:extLst>
              <a:ext uri="{FF2B5EF4-FFF2-40B4-BE49-F238E27FC236}">
                <a16:creationId xmlns:a16="http://schemas.microsoft.com/office/drawing/2014/main" id="{2AAF51EC-D6D0-4B5D-8DFC-943C784546D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895" y="4852951"/>
            <a:ext cx="800327" cy="800327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F44C6855-5ADD-477B-B9AD-D91257AC54F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222" y="4852951"/>
            <a:ext cx="800327" cy="800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946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67F8941-04A6-4D24-984E-C182727EB4C1}"/>
              </a:ext>
            </a:extLst>
          </p:cNvPr>
          <p:cNvSpPr/>
          <p:nvPr/>
        </p:nvSpPr>
        <p:spPr>
          <a:xfrm>
            <a:off x="7757152" y="6148908"/>
            <a:ext cx="3172107" cy="2787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Titre 1">
            <a:extLst>
              <a:ext uri="{FF2B5EF4-FFF2-40B4-BE49-F238E27FC236}">
                <a16:creationId xmlns:a16="http://schemas.microsoft.com/office/drawing/2014/main" id="{2CCE35E2-D4E1-49EF-9FEA-8F1EC40B37FD}"/>
              </a:ext>
            </a:extLst>
          </p:cNvPr>
          <p:cNvSpPr txBox="1">
            <a:spLocks/>
          </p:cNvSpPr>
          <p:nvPr/>
        </p:nvSpPr>
        <p:spPr>
          <a:xfrm>
            <a:off x="565149" y="353396"/>
            <a:ext cx="11626851" cy="827987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2.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Experiment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E51E5EB-0B26-405B-8FDB-EDAF44C86871}"/>
              </a:ext>
            </a:extLst>
          </p:cNvPr>
          <p:cNvSpPr/>
          <p:nvPr/>
        </p:nvSpPr>
        <p:spPr>
          <a:xfrm>
            <a:off x="7107652" y="3332824"/>
            <a:ext cx="674854" cy="3102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6907984-5CC5-495C-BE47-086FDBE1AE6E}"/>
              </a:ext>
            </a:extLst>
          </p:cNvPr>
          <p:cNvSpPr/>
          <p:nvPr/>
        </p:nvSpPr>
        <p:spPr>
          <a:xfrm>
            <a:off x="7180422" y="1569902"/>
            <a:ext cx="674854" cy="2433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981166B-2FA0-459F-B779-9800904BF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2438" y="3861234"/>
            <a:ext cx="8134350" cy="1571625"/>
          </a:xfrm>
          <a:prstGeom prst="rect">
            <a:avLst/>
          </a:prstGeom>
        </p:spPr>
      </p:pic>
      <p:sp>
        <p:nvSpPr>
          <p:cNvPr id="28" name="Espace réservé du contenu 27">
            <a:extLst>
              <a:ext uri="{FF2B5EF4-FFF2-40B4-BE49-F238E27FC236}">
                <a16:creationId xmlns:a16="http://schemas.microsoft.com/office/drawing/2014/main" id="{7FD5BA5F-33FB-4660-B4DD-D883C6FB30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07940" y="1491492"/>
            <a:ext cx="2467614" cy="532281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b="1" dirty="0"/>
              <a:t>Pre-conditioning</a:t>
            </a:r>
            <a:r>
              <a:rPr lang="fr-FR" b="1" dirty="0"/>
              <a:t> </a:t>
            </a:r>
            <a:endParaRPr lang="fr-FR" sz="4400" b="1" dirty="0"/>
          </a:p>
          <a:p>
            <a:pPr marL="0" indent="0" algn="r">
              <a:buNone/>
            </a:pPr>
            <a:endParaRPr lang="fr-FR" b="1" dirty="0"/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BD69CEA0-A055-4892-BAEB-6CE3EB117190}"/>
              </a:ext>
            </a:extLst>
          </p:cNvPr>
          <p:cNvSpPr txBox="1"/>
          <p:nvPr/>
        </p:nvSpPr>
        <p:spPr>
          <a:xfrm>
            <a:off x="1331581" y="4154603"/>
            <a:ext cx="2443973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b="1" dirty="0" err="1"/>
              <a:t>Functional</a:t>
            </a:r>
            <a:r>
              <a:rPr lang="fr-FR" sz="2000" b="1" dirty="0"/>
              <a:t> </a:t>
            </a:r>
            <a:r>
              <a:rPr lang="fr-FR" sz="2000" b="1" dirty="0" err="1"/>
              <a:t>localizer</a:t>
            </a:r>
            <a:r>
              <a:rPr lang="fr-FR" sz="2000" b="1" dirty="0"/>
              <a:t> /</a:t>
            </a:r>
            <a:r>
              <a:rPr lang="fr-FR" sz="2000" b="1" dirty="0" err="1"/>
              <a:t>Distractor</a:t>
            </a:r>
            <a:r>
              <a:rPr lang="fr-FR" sz="2000" b="1" dirty="0"/>
              <a:t> </a:t>
            </a:r>
            <a:r>
              <a:rPr lang="fr-FR" sz="1600" dirty="0"/>
              <a:t>(</a:t>
            </a:r>
            <a:r>
              <a:rPr lang="fr-FR" sz="1600" dirty="0" err="1"/>
              <a:t>avoid</a:t>
            </a:r>
            <a:r>
              <a:rPr lang="fr-FR" sz="1600" dirty="0"/>
              <a:t> </a:t>
            </a:r>
            <a:r>
              <a:rPr lang="fr-FR" sz="1600" dirty="0" err="1"/>
              <a:t>recency</a:t>
            </a:r>
            <a:r>
              <a:rPr lang="fr-FR" sz="1600" dirty="0"/>
              <a:t> </a:t>
            </a:r>
            <a:r>
              <a:rPr lang="fr-FR" sz="1600" dirty="0" err="1"/>
              <a:t>effects</a:t>
            </a:r>
            <a:r>
              <a:rPr lang="fr-FR" sz="1600" dirty="0"/>
              <a:t>)</a:t>
            </a:r>
          </a:p>
        </p:txBody>
      </p:sp>
      <p:pic>
        <p:nvPicPr>
          <p:cNvPr id="31" name="Image 30">
            <a:extLst>
              <a:ext uri="{FF2B5EF4-FFF2-40B4-BE49-F238E27FC236}">
                <a16:creationId xmlns:a16="http://schemas.microsoft.com/office/drawing/2014/main" id="{27E6BB29-07F8-4549-90E9-80001200EE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8326" y="1116706"/>
            <a:ext cx="7081642" cy="1437922"/>
          </a:xfrm>
          <a:prstGeom prst="rect">
            <a:avLst/>
          </a:prstGeom>
        </p:spPr>
      </p:pic>
      <p:grpSp>
        <p:nvGrpSpPr>
          <p:cNvPr id="44" name="Groupe 43">
            <a:extLst>
              <a:ext uri="{FF2B5EF4-FFF2-40B4-BE49-F238E27FC236}">
                <a16:creationId xmlns:a16="http://schemas.microsoft.com/office/drawing/2014/main" id="{F931B7F6-F548-4BA1-983B-D46857FC7FD1}"/>
              </a:ext>
            </a:extLst>
          </p:cNvPr>
          <p:cNvGrpSpPr/>
          <p:nvPr/>
        </p:nvGrpSpPr>
        <p:grpSpPr>
          <a:xfrm>
            <a:off x="3630452" y="5194953"/>
            <a:ext cx="6092282" cy="1484709"/>
            <a:chOff x="4614150" y="5287204"/>
            <a:chExt cx="6385447" cy="1556154"/>
          </a:xfrm>
        </p:grpSpPr>
        <p:pic>
          <p:nvPicPr>
            <p:cNvPr id="40" name="Image 39">
              <a:extLst>
                <a:ext uri="{FF2B5EF4-FFF2-40B4-BE49-F238E27FC236}">
                  <a16:creationId xmlns:a16="http://schemas.microsoft.com/office/drawing/2014/main" id="{30664182-B918-46BE-954A-E7BFE04D2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14150" y="5288098"/>
              <a:ext cx="3677542" cy="1555260"/>
            </a:xfrm>
            <a:prstGeom prst="rect">
              <a:avLst/>
            </a:prstGeom>
          </p:spPr>
        </p:pic>
        <p:pic>
          <p:nvPicPr>
            <p:cNvPr id="41" name="Image 40">
              <a:extLst>
                <a:ext uri="{FF2B5EF4-FFF2-40B4-BE49-F238E27FC236}">
                  <a16:creationId xmlns:a16="http://schemas.microsoft.com/office/drawing/2014/main" id="{047FC740-25B2-4B7D-B05B-5EB949C589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50263" r="24641"/>
            <a:stretch/>
          </p:blipFill>
          <p:spPr>
            <a:xfrm>
              <a:off x="7757152" y="5287204"/>
              <a:ext cx="1576591" cy="1462665"/>
            </a:xfrm>
            <a:prstGeom prst="rect">
              <a:avLst/>
            </a:prstGeom>
          </p:spPr>
        </p:pic>
        <p:pic>
          <p:nvPicPr>
            <p:cNvPr id="42" name="Image 41">
              <a:extLst>
                <a:ext uri="{FF2B5EF4-FFF2-40B4-BE49-F238E27FC236}">
                  <a16:creationId xmlns:a16="http://schemas.microsoft.com/office/drawing/2014/main" id="{FF600E8F-0584-457F-8CF9-909407B7AE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6610"/>
            <a:stretch/>
          </p:blipFill>
          <p:spPr>
            <a:xfrm>
              <a:off x="9343205" y="5333081"/>
              <a:ext cx="1656392" cy="1437922"/>
            </a:xfrm>
            <a:prstGeom prst="rect">
              <a:avLst/>
            </a:prstGeom>
          </p:spPr>
        </p:pic>
      </p:grpSp>
      <p:grpSp>
        <p:nvGrpSpPr>
          <p:cNvPr id="46" name="Groupe 45">
            <a:extLst>
              <a:ext uri="{FF2B5EF4-FFF2-40B4-BE49-F238E27FC236}">
                <a16:creationId xmlns:a16="http://schemas.microsoft.com/office/drawing/2014/main" id="{1B97ED85-FD33-41CE-AED9-649F6BDF7DD2}"/>
              </a:ext>
            </a:extLst>
          </p:cNvPr>
          <p:cNvGrpSpPr/>
          <p:nvPr/>
        </p:nvGrpSpPr>
        <p:grpSpPr>
          <a:xfrm>
            <a:off x="3688326" y="2473264"/>
            <a:ext cx="7829974" cy="1470366"/>
            <a:chOff x="4155371" y="2005376"/>
            <a:chExt cx="7829974" cy="1470366"/>
          </a:xfrm>
        </p:grpSpPr>
        <p:pic>
          <p:nvPicPr>
            <p:cNvPr id="37" name="Image 36">
              <a:extLst>
                <a:ext uri="{FF2B5EF4-FFF2-40B4-BE49-F238E27FC236}">
                  <a16:creationId xmlns:a16="http://schemas.microsoft.com/office/drawing/2014/main" id="{45DE72C6-6FBB-422D-A64E-D9B76F296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55371" y="2005376"/>
              <a:ext cx="6282267" cy="1462665"/>
            </a:xfrm>
            <a:prstGeom prst="rect">
              <a:avLst/>
            </a:prstGeom>
          </p:spPr>
        </p:pic>
        <p:pic>
          <p:nvPicPr>
            <p:cNvPr id="45" name="Image 44">
              <a:extLst>
                <a:ext uri="{FF2B5EF4-FFF2-40B4-BE49-F238E27FC236}">
                  <a16:creationId xmlns:a16="http://schemas.microsoft.com/office/drawing/2014/main" id="{A531F752-0038-4DEA-B5F1-CE69925352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6610"/>
            <a:stretch/>
          </p:blipFill>
          <p:spPr>
            <a:xfrm>
              <a:off x="10401838" y="2101092"/>
              <a:ext cx="1583507" cy="1374650"/>
            </a:xfrm>
            <a:prstGeom prst="rect">
              <a:avLst/>
            </a:prstGeom>
          </p:spPr>
        </p:pic>
      </p:grpSp>
      <p:sp>
        <p:nvSpPr>
          <p:cNvPr id="52" name="ZoneTexte 51">
            <a:extLst>
              <a:ext uri="{FF2B5EF4-FFF2-40B4-BE49-F238E27FC236}">
                <a16:creationId xmlns:a16="http://schemas.microsoft.com/office/drawing/2014/main" id="{0790B340-BBEC-4EC2-AF4A-EEF3FF679A65}"/>
              </a:ext>
            </a:extLst>
          </p:cNvPr>
          <p:cNvSpPr txBox="1"/>
          <p:nvPr/>
        </p:nvSpPr>
        <p:spPr>
          <a:xfrm>
            <a:off x="1812953" y="2949974"/>
            <a:ext cx="18753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System Font Regular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Conditioning</a:t>
            </a:r>
            <a:r>
              <a:rPr kumimoji="0" lang="fr-FR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 </a:t>
            </a:r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328ED8F6-C174-4A89-B440-B49EF991B9D0}"/>
              </a:ext>
            </a:extLst>
          </p:cNvPr>
          <p:cNvSpPr txBox="1"/>
          <p:nvPr/>
        </p:nvSpPr>
        <p:spPr>
          <a:xfrm>
            <a:off x="1965960" y="5687243"/>
            <a:ext cx="16449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System Font Regular"/>
              <a:buNone/>
              <a:tabLst/>
              <a:defRPr/>
            </a:pPr>
            <a:r>
              <a:rPr kumimoji="0" lang="fr-F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Inference</a:t>
            </a:r>
            <a:r>
              <a:rPr kumimoji="0" lang="fr-FR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014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/>
      <p:bldP spid="33" grpId="0"/>
      <p:bldP spid="52" grpId="0"/>
      <p:bldP spid="5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6B66FC4-8EFD-49B0-8256-47E40B37E7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380310"/>
            <a:ext cx="4946643" cy="4500900"/>
          </a:xfrm>
        </p:spPr>
        <p:txBody>
          <a:bodyPr>
            <a:normAutofit/>
          </a:bodyPr>
          <a:lstStyle/>
          <a:p>
            <a:r>
              <a:rPr lang="fr-FR" dirty="0" err="1"/>
              <a:t>Preconditioning</a:t>
            </a:r>
            <a:endParaRPr lang="fr-FR" dirty="0"/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16 S-O pairs, 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6 runs x 1 rep</a:t>
            </a:r>
          </a:p>
          <a:p>
            <a:r>
              <a:rPr lang="fr-FR" dirty="0" err="1"/>
              <a:t>Conditioning</a:t>
            </a:r>
            <a:endParaRPr lang="fr-FR" dirty="0"/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16 O-R pairs, 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4 runs x 3 </a:t>
            </a:r>
            <a:r>
              <a:rPr lang="fr-FR" b="1" dirty="0" err="1">
                <a:solidFill>
                  <a:schemeClr val="bg2">
                    <a:lumMod val="50000"/>
                  </a:schemeClr>
                </a:solidFill>
              </a:rPr>
              <a:t>reps</a:t>
            </a:r>
            <a:endParaRPr lang="fr-FR" b="1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fr-FR" dirty="0" err="1"/>
              <a:t>Localizer</a:t>
            </a:r>
            <a:r>
              <a:rPr lang="fr-FR" dirty="0"/>
              <a:t> </a:t>
            </a:r>
            <a:r>
              <a:rPr lang="fr-FR" dirty="0" err="1"/>
              <a:t>Distractor</a:t>
            </a:r>
            <a:r>
              <a:rPr lang="fr-FR" dirty="0"/>
              <a:t> </a:t>
            </a:r>
            <a:r>
              <a:rPr lang="fr-FR" dirty="0" err="1"/>
              <a:t>task</a:t>
            </a:r>
            <a:endParaRPr lang="fr-FR" dirty="0"/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N-1 </a:t>
            </a:r>
            <a:r>
              <a:rPr lang="fr-FR" dirty="0" err="1">
                <a:solidFill>
                  <a:schemeClr val="bg2">
                    <a:lumMod val="90000"/>
                  </a:schemeClr>
                </a:solidFill>
              </a:rPr>
              <a:t>task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8 blocks of 13stims</a:t>
            </a:r>
          </a:p>
          <a:p>
            <a:r>
              <a:rPr lang="fr-FR" dirty="0" err="1"/>
              <a:t>Inference</a:t>
            </a:r>
            <a:endParaRPr lang="fr-FR" dirty="0"/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32 images, 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2 runs x 2 </a:t>
            </a:r>
            <a:r>
              <a:rPr lang="fr-FR" b="1" dirty="0" err="1">
                <a:solidFill>
                  <a:schemeClr val="bg2">
                    <a:lumMod val="50000"/>
                  </a:schemeClr>
                </a:solidFill>
              </a:rPr>
              <a:t>reps</a:t>
            </a:r>
            <a:endParaRPr lang="fr-FR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1873115-3DA2-4AB7-8378-E026D68A2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27374" y="2380309"/>
            <a:ext cx="5137197" cy="4500900"/>
          </a:xfrm>
        </p:spPr>
        <p:txBody>
          <a:bodyPr>
            <a:normAutofit/>
          </a:bodyPr>
          <a:lstStyle/>
          <a:p>
            <a:r>
              <a:rPr lang="fr-FR" dirty="0"/>
              <a:t>~ 14 min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S 1,5s + ISI 1s + O 1,5s + ITI 2,5s</a:t>
            </a:r>
          </a:p>
          <a:p>
            <a:r>
              <a:rPr lang="fr-FR" dirty="0"/>
              <a:t>~ 20 min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O 1,5s + ISI 1s + R 1,5s + ITI 2s</a:t>
            </a:r>
          </a:p>
          <a:p>
            <a:r>
              <a:rPr lang="fr-FR" dirty="0"/>
              <a:t>~ 4 min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0,3s ITI + 2s stim</a:t>
            </a:r>
          </a:p>
          <a:p>
            <a:r>
              <a:rPr lang="fr-FR" dirty="0"/>
              <a:t>~ 14 min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S1 1,5s + ISI 1s + </a:t>
            </a:r>
            <a:r>
              <a:rPr lang="fr-FR" strike="sngStrike" dirty="0">
                <a:solidFill>
                  <a:schemeClr val="bg2">
                    <a:lumMod val="90000"/>
                  </a:schemeClr>
                </a:solidFill>
              </a:rPr>
              <a:t>O 1,5s 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+ ITI 2s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52E69D0C-CE30-49B0-87C1-539498DD7C77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2.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Experiment</a:t>
            </a:r>
            <a:r>
              <a:rPr lang="fr-FR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578D6C89-51F7-43F0-B97E-07ED1CDA3FA4}"/>
              </a:ext>
            </a:extLst>
          </p:cNvPr>
          <p:cNvSpPr txBox="1">
            <a:spLocks/>
          </p:cNvSpPr>
          <p:nvPr/>
        </p:nvSpPr>
        <p:spPr>
          <a:xfrm>
            <a:off x="565150" y="1204913"/>
            <a:ext cx="8267700" cy="7587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2.2 Time course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FC0DBF1-179E-4368-BF1B-C551D88BD6B8}"/>
              </a:ext>
            </a:extLst>
          </p:cNvPr>
          <p:cNvSpPr/>
          <p:nvPr/>
        </p:nvSpPr>
        <p:spPr>
          <a:xfrm>
            <a:off x="4868743" y="1963619"/>
            <a:ext cx="538619" cy="4424655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Graphic 11" descr="Stopwatch">
            <a:extLst>
              <a:ext uri="{FF2B5EF4-FFF2-40B4-BE49-F238E27FC236}">
                <a16:creationId xmlns:a16="http://schemas.microsoft.com/office/drawing/2014/main" id="{31A285EF-E1EA-4853-81A0-84BD5CFD9D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68743" y="3111234"/>
            <a:ext cx="1565754" cy="1565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726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Chart, box and whisker chart&#10;&#10;Description generated with very high confidence">
            <a:extLst>
              <a:ext uri="{FF2B5EF4-FFF2-40B4-BE49-F238E27FC236}">
                <a16:creationId xmlns:a16="http://schemas.microsoft.com/office/drawing/2014/main" id="{A084C409-3617-442D-A949-A2E7511C2F9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5" t="51960" r="50676" b="4857"/>
          <a:stretch/>
        </p:blipFill>
        <p:spPr>
          <a:xfrm>
            <a:off x="3156416" y="2775054"/>
            <a:ext cx="5249917" cy="3648044"/>
          </a:xfr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BF954E5C-D287-415C-B654-37FD98D2F549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2.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Experiment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27C2B077-2FCF-4905-AE19-743EA00BA2C0}"/>
              </a:ext>
            </a:extLst>
          </p:cNvPr>
          <p:cNvSpPr txBox="1">
            <a:spLocks/>
          </p:cNvSpPr>
          <p:nvPr/>
        </p:nvSpPr>
        <p:spPr>
          <a:xfrm>
            <a:off x="565150" y="1204913"/>
            <a:ext cx="8267700" cy="7587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2.3 </a:t>
            </a:r>
            <a:r>
              <a:rPr lang="de-DE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Preliminary</a:t>
            </a:r>
            <a:r>
              <a:rPr lang="de-DE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behavioral </a:t>
            </a:r>
            <a:r>
              <a:rPr lang="de-DE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results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C115C2B6-55A6-4046-BC7F-E3B2820271E6}"/>
              </a:ext>
            </a:extLst>
          </p:cNvPr>
          <p:cNvSpPr txBox="1">
            <a:spLocks/>
          </p:cNvSpPr>
          <p:nvPr/>
        </p:nvSpPr>
        <p:spPr>
          <a:xfrm>
            <a:off x="1284440" y="2013096"/>
            <a:ext cx="4726217" cy="9868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 err="1"/>
              <a:t>Semantic</a:t>
            </a:r>
            <a:r>
              <a:rPr lang="fr-FR" dirty="0"/>
              <a:t> facilitation</a:t>
            </a:r>
          </a:p>
          <a:p>
            <a:pPr marL="0" indent="0">
              <a:buNone/>
            </a:pP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n=4</a:t>
            </a:r>
          </a:p>
          <a:p>
            <a:pPr marL="0" indent="0">
              <a:buNone/>
            </a:pPr>
            <a:endParaRPr lang="fr-FR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6" name="Espace réservé du contenu 2">
            <a:extLst>
              <a:ext uri="{FF2B5EF4-FFF2-40B4-BE49-F238E27FC236}">
                <a16:creationId xmlns:a16="http://schemas.microsoft.com/office/drawing/2014/main" id="{DD06F1BF-6237-41BD-9FA4-DDBF03F49851}"/>
              </a:ext>
            </a:extLst>
          </p:cNvPr>
          <p:cNvSpPr txBox="1">
            <a:spLocks/>
          </p:cNvSpPr>
          <p:nvPr/>
        </p:nvSpPr>
        <p:spPr>
          <a:xfrm>
            <a:off x="4906264" y="2399583"/>
            <a:ext cx="2721313" cy="545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000" b="1" dirty="0"/>
              <a:t>Probe phase</a:t>
            </a:r>
          </a:p>
          <a:p>
            <a:pPr marL="0" indent="0">
              <a:buNone/>
            </a:pPr>
            <a:endParaRPr lang="fr-FR" sz="2000" dirty="0">
              <a:solidFill>
                <a:schemeClr val="bg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352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18F36F3F-EF1A-4818-B096-B834374E0B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5924672"/>
              </p:ext>
            </p:extLst>
          </p:nvPr>
        </p:nvGraphicFramePr>
        <p:xfrm>
          <a:off x="1230167" y="2259375"/>
          <a:ext cx="8404900" cy="3785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43E2659A-F59D-42F4-82AF-0D753854A041}"/>
              </a:ext>
            </a:extLst>
          </p:cNvPr>
          <p:cNvSpPr/>
          <p:nvPr/>
        </p:nvSpPr>
        <p:spPr>
          <a:xfrm>
            <a:off x="3048000" y="29673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,Helvetica,sans-serif,EmojiFont,Apple Color Emoji,Segoe UI Emoji,NotoColorEmoji,Segoe UI Symbol,Android Emoji,EmojiSymbols"/>
              </a:rPr>
              <a:t>       </a:t>
            </a:r>
            <a:endParaRPr lang="en-US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E0D10E62-1569-4AB9-B169-21D9CB7944E7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171739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3. </a:t>
            </a:r>
            <a:r>
              <a:rPr lang="fr-FR" sz="48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fMRI</a:t>
            </a:r>
            <a:r>
              <a:rPr lang="fr-FR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9078E6-A244-4FBC-B4BA-D9170743699E}"/>
              </a:ext>
            </a:extLst>
          </p:cNvPr>
          <p:cNvSpPr txBox="1">
            <a:spLocks/>
          </p:cNvSpPr>
          <p:nvPr/>
        </p:nvSpPr>
        <p:spPr>
          <a:xfrm>
            <a:off x="565150" y="1204913"/>
            <a:ext cx="8267700" cy="7587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3.1 Functional Sequence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B78A35D9-4A7B-41F9-8991-2E06129078FF}"/>
              </a:ext>
            </a:extLst>
          </p:cNvPr>
          <p:cNvGrpSpPr/>
          <p:nvPr/>
        </p:nvGrpSpPr>
        <p:grpSpPr>
          <a:xfrm>
            <a:off x="4723995" y="2217609"/>
            <a:ext cx="6951791" cy="1701517"/>
            <a:chOff x="4723995" y="2958388"/>
            <a:chExt cx="6951791" cy="1701517"/>
          </a:xfrm>
        </p:grpSpPr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E80988CA-DC2A-4D39-A293-932CF6033A84}"/>
                </a:ext>
              </a:extLst>
            </p:cNvPr>
            <p:cNvSpPr/>
            <p:nvPr/>
          </p:nvSpPr>
          <p:spPr>
            <a:xfrm>
              <a:off x="4723995" y="2958388"/>
              <a:ext cx="6728905" cy="1701517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dk1">
                <a:hueOff val="0"/>
                <a:satOff val="0"/>
                <a:lumOff val="0"/>
                <a:alphaOff val="0"/>
              </a:schemeClr>
            </a:lnRef>
            <a:fillRef idx="1">
              <a:schemeClr val="bg1">
                <a:lumMod val="95000"/>
                <a:hueOff val="0"/>
                <a:satOff val="0"/>
                <a:lumOff val="0"/>
                <a:alphaOff val="0"/>
              </a:schemeClr>
            </a:fillRef>
            <a:effectRef idx="0">
              <a:schemeClr val="bg1">
                <a:lumMod val="95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1" name="Groupe 10">
              <a:extLst>
                <a:ext uri="{FF2B5EF4-FFF2-40B4-BE49-F238E27FC236}">
                  <a16:creationId xmlns:a16="http://schemas.microsoft.com/office/drawing/2014/main" id="{85868006-C26C-4DC1-B43A-6AF286EE3CD5}"/>
                </a:ext>
              </a:extLst>
            </p:cNvPr>
            <p:cNvGrpSpPr/>
            <p:nvPr/>
          </p:nvGrpSpPr>
          <p:grpSpPr>
            <a:xfrm>
              <a:off x="5987789" y="3121923"/>
              <a:ext cx="3028007" cy="1385251"/>
              <a:chOff x="1032173" y="290435"/>
              <a:chExt cx="3028007" cy="1385251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5121D573-661E-4EC0-83DD-D62B573CC3DD}"/>
                  </a:ext>
                </a:extLst>
              </p:cNvPr>
              <p:cNvSpPr/>
              <p:nvPr/>
            </p:nvSpPr>
            <p:spPr>
              <a:xfrm>
                <a:off x="1032173" y="290435"/>
                <a:ext cx="3028007" cy="1385251"/>
              </a:xfrm>
              <a:prstGeom prst="rect">
                <a:avLst/>
              </a:pr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6" name="ZoneTexte 15">
                <a:extLst>
                  <a:ext uri="{FF2B5EF4-FFF2-40B4-BE49-F238E27FC236}">
                    <a16:creationId xmlns:a16="http://schemas.microsoft.com/office/drawing/2014/main" id="{D3FF3AEA-D375-4F03-8D24-CE78E8648DBB}"/>
                  </a:ext>
                </a:extLst>
              </p:cNvPr>
              <p:cNvSpPr txBox="1"/>
              <p:nvPr/>
            </p:nvSpPr>
            <p:spPr>
              <a:xfrm>
                <a:off x="1032173" y="290435"/>
                <a:ext cx="3028007" cy="138525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146606" tIns="146606" rIns="146606" bIns="146606" numCol="1" spcCol="1270" anchor="ctr" anchorCtr="0">
                <a:noAutofit/>
              </a:bodyPr>
              <a:lstStyle/>
              <a:p>
                <a:pPr marL="0" lvl="0" indent="0" algn="l" defTabSz="11112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500" kern="1200" dirty="0"/>
                  <a:t>Regressors 2 *2</a:t>
                </a:r>
              </a:p>
            </p:txBody>
          </p:sp>
        </p:grpSp>
        <p:grpSp>
          <p:nvGrpSpPr>
            <p:cNvPr id="12" name="Groupe 11">
              <a:extLst>
                <a:ext uri="{FF2B5EF4-FFF2-40B4-BE49-F238E27FC236}">
                  <a16:creationId xmlns:a16="http://schemas.microsoft.com/office/drawing/2014/main" id="{0F958EF8-7756-4746-8DBB-DCF83132FB9C}"/>
                </a:ext>
              </a:extLst>
            </p:cNvPr>
            <p:cNvGrpSpPr/>
            <p:nvPr/>
          </p:nvGrpSpPr>
          <p:grpSpPr>
            <a:xfrm>
              <a:off x="9125949" y="3116521"/>
              <a:ext cx="2549837" cy="1385251"/>
              <a:chOff x="4170333" y="285033"/>
              <a:chExt cx="2549837" cy="1385251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BD563AD-B1F2-4B47-9BC8-6523E6BD7FEE}"/>
                  </a:ext>
                </a:extLst>
              </p:cNvPr>
              <p:cNvSpPr/>
              <p:nvPr/>
            </p:nvSpPr>
            <p:spPr>
              <a:xfrm>
                <a:off x="4170333" y="285033"/>
                <a:ext cx="2549837" cy="1385251"/>
              </a:xfrm>
              <a:prstGeom prst="rect">
                <a:avLst/>
              </a:pr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4" name="ZoneTexte 13">
                <a:extLst>
                  <a:ext uri="{FF2B5EF4-FFF2-40B4-BE49-F238E27FC236}">
                    <a16:creationId xmlns:a16="http://schemas.microsoft.com/office/drawing/2014/main" id="{3B865841-0E19-416E-A6E9-1C79709E4D01}"/>
                  </a:ext>
                </a:extLst>
              </p:cNvPr>
              <p:cNvSpPr txBox="1"/>
              <p:nvPr/>
            </p:nvSpPr>
            <p:spPr>
              <a:xfrm>
                <a:off x="4170333" y="285033"/>
                <a:ext cx="2549837" cy="138525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146606" tIns="146606" rIns="146606" bIns="146606" numCol="1" spcCol="1270" anchor="ctr" anchorCtr="0">
                <a:noAutofit/>
              </a:bodyPr>
              <a:lstStyle/>
              <a:p>
                <a:pPr marL="0" lvl="0" indent="0" algn="l" defTabSz="97790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200" kern="1200" dirty="0"/>
                  <a:t>Semantic/Not</a:t>
                </a:r>
              </a:p>
              <a:p>
                <a:pPr marL="0" lvl="0" indent="0" algn="l" defTabSz="97790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200" kern="1200" dirty="0"/>
                  <a:t>Reward/neutral</a:t>
                </a:r>
              </a:p>
            </p:txBody>
          </p:sp>
        </p:grpSp>
        <p:sp>
          <p:nvSpPr>
            <p:cNvPr id="17" name="Rectangle 16" descr="Braille">
              <a:extLst>
                <a:ext uri="{FF2B5EF4-FFF2-40B4-BE49-F238E27FC236}">
                  <a16:creationId xmlns:a16="http://schemas.microsoft.com/office/drawing/2014/main" id="{5DF648E2-7EFD-4FB3-8948-5F304672D4C2}"/>
                </a:ext>
              </a:extLst>
            </p:cNvPr>
            <p:cNvSpPr/>
            <p:nvPr/>
          </p:nvSpPr>
          <p:spPr>
            <a:xfrm>
              <a:off x="5210468" y="3506445"/>
              <a:ext cx="761888" cy="761888"/>
            </a:xfrm>
            <a:prstGeom prst="rect">
              <a:avLst/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4DD87EE2-6CE9-410A-BE65-A42093732BD0}"/>
              </a:ext>
            </a:extLst>
          </p:cNvPr>
          <p:cNvGrpSpPr/>
          <p:nvPr/>
        </p:nvGrpSpPr>
        <p:grpSpPr>
          <a:xfrm>
            <a:off x="4699000" y="4088904"/>
            <a:ext cx="6951791" cy="1701517"/>
            <a:chOff x="4723995" y="2958388"/>
            <a:chExt cx="6951791" cy="1701517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7A75989E-7420-4509-940D-38F5BFFD14D9}"/>
                </a:ext>
              </a:extLst>
            </p:cNvPr>
            <p:cNvSpPr/>
            <p:nvPr/>
          </p:nvSpPr>
          <p:spPr>
            <a:xfrm>
              <a:off x="4723995" y="2958388"/>
              <a:ext cx="6728905" cy="1701517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dk1">
                <a:hueOff val="0"/>
                <a:satOff val="0"/>
                <a:lumOff val="0"/>
                <a:alphaOff val="0"/>
              </a:schemeClr>
            </a:lnRef>
            <a:fillRef idx="1">
              <a:schemeClr val="bg1">
                <a:lumMod val="95000"/>
                <a:hueOff val="0"/>
                <a:satOff val="0"/>
                <a:lumOff val="0"/>
                <a:alphaOff val="0"/>
              </a:schemeClr>
            </a:fillRef>
            <a:effectRef idx="0">
              <a:schemeClr val="bg1">
                <a:lumMod val="95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21" name="Groupe 20">
              <a:extLst>
                <a:ext uri="{FF2B5EF4-FFF2-40B4-BE49-F238E27FC236}">
                  <a16:creationId xmlns:a16="http://schemas.microsoft.com/office/drawing/2014/main" id="{DF6FD3DA-0CCA-449A-9414-88B3D5758A9A}"/>
                </a:ext>
              </a:extLst>
            </p:cNvPr>
            <p:cNvGrpSpPr/>
            <p:nvPr/>
          </p:nvGrpSpPr>
          <p:grpSpPr>
            <a:xfrm>
              <a:off x="5987789" y="3121923"/>
              <a:ext cx="3028007" cy="1385251"/>
              <a:chOff x="1032173" y="290435"/>
              <a:chExt cx="3028007" cy="1385251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76317605-E566-4CFD-B5D1-DB4F0F6A4358}"/>
                  </a:ext>
                </a:extLst>
              </p:cNvPr>
              <p:cNvSpPr/>
              <p:nvPr/>
            </p:nvSpPr>
            <p:spPr>
              <a:xfrm>
                <a:off x="1032173" y="290435"/>
                <a:ext cx="3028007" cy="1385251"/>
              </a:xfrm>
              <a:prstGeom prst="rect">
                <a:avLst/>
              </a:pr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4105A264-1177-48D3-B735-DEFF40BA2200}"/>
                  </a:ext>
                </a:extLst>
              </p:cNvPr>
              <p:cNvSpPr txBox="1"/>
              <p:nvPr/>
            </p:nvSpPr>
            <p:spPr>
              <a:xfrm>
                <a:off x="1032173" y="290435"/>
                <a:ext cx="3028007" cy="138525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146606" tIns="146606" rIns="146606" bIns="146606" numCol="1" spcCol="1270" anchor="ctr" anchorCtr="0">
                <a:noAutofit/>
              </a:bodyPr>
              <a:lstStyle/>
              <a:p>
                <a:pPr marL="0" lvl="0" indent="0" algn="l" defTabSz="111125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500" kern="1200" dirty="0"/>
                  <a:t>Additional Regressors</a:t>
                </a:r>
              </a:p>
            </p:txBody>
          </p:sp>
        </p:grpSp>
        <p:grpSp>
          <p:nvGrpSpPr>
            <p:cNvPr id="22" name="Groupe 21">
              <a:extLst>
                <a:ext uri="{FF2B5EF4-FFF2-40B4-BE49-F238E27FC236}">
                  <a16:creationId xmlns:a16="http://schemas.microsoft.com/office/drawing/2014/main" id="{A1FFC3DA-9C4B-4F83-8AC3-F75E819EA776}"/>
                </a:ext>
              </a:extLst>
            </p:cNvPr>
            <p:cNvGrpSpPr/>
            <p:nvPr/>
          </p:nvGrpSpPr>
          <p:grpSpPr>
            <a:xfrm>
              <a:off x="9125949" y="3116521"/>
              <a:ext cx="2549837" cy="1385251"/>
              <a:chOff x="4170333" y="285033"/>
              <a:chExt cx="2549837" cy="1385251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BDED0F25-C731-48C1-B826-9BF6960E5C0B}"/>
                  </a:ext>
                </a:extLst>
              </p:cNvPr>
              <p:cNvSpPr/>
              <p:nvPr/>
            </p:nvSpPr>
            <p:spPr>
              <a:xfrm>
                <a:off x="4170333" y="285033"/>
                <a:ext cx="2549837" cy="1385251"/>
              </a:xfrm>
              <a:prstGeom prst="rect">
                <a:avLst/>
              </a:pr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5" name="ZoneTexte 24">
                <a:extLst>
                  <a:ext uri="{FF2B5EF4-FFF2-40B4-BE49-F238E27FC236}">
                    <a16:creationId xmlns:a16="http://schemas.microsoft.com/office/drawing/2014/main" id="{129036A0-4995-4E0F-A7AF-F41D69163470}"/>
                  </a:ext>
                </a:extLst>
              </p:cNvPr>
              <p:cNvSpPr txBox="1"/>
              <p:nvPr/>
            </p:nvSpPr>
            <p:spPr>
              <a:xfrm>
                <a:off x="4170333" y="285033"/>
                <a:ext cx="2549837" cy="138525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146606" tIns="146606" rIns="146606" bIns="146606" numCol="1" spcCol="1270" anchor="ctr" anchorCtr="0">
                <a:noAutofit/>
              </a:bodyPr>
              <a:lstStyle/>
              <a:p>
                <a:pPr marL="0" lvl="0" indent="0" algn="l" defTabSz="97790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200" kern="1200" dirty="0"/>
                  <a:t>Head motion</a:t>
                </a:r>
              </a:p>
              <a:p>
                <a:pPr marL="0" lvl="0" indent="0" algn="l" defTabSz="97790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200" dirty="0"/>
                  <a:t>Physio</a:t>
                </a:r>
              </a:p>
              <a:p>
                <a:pPr marL="0" lvl="0" indent="0" algn="l" defTabSz="97790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200" kern="1200" dirty="0"/>
                  <a:t>Runs</a:t>
                </a:r>
              </a:p>
            </p:txBody>
          </p:sp>
        </p:grpSp>
        <p:sp>
          <p:nvSpPr>
            <p:cNvPr id="23" name="Rectangle 22" descr="Braille">
              <a:extLst>
                <a:ext uri="{FF2B5EF4-FFF2-40B4-BE49-F238E27FC236}">
                  <a16:creationId xmlns:a16="http://schemas.microsoft.com/office/drawing/2014/main" id="{6955A0D3-BA6D-4068-ACE3-AEC7A8E9BBA7}"/>
                </a:ext>
              </a:extLst>
            </p:cNvPr>
            <p:cNvSpPr/>
            <p:nvPr/>
          </p:nvSpPr>
          <p:spPr>
            <a:xfrm>
              <a:off x="5210468" y="3506445"/>
              <a:ext cx="761888" cy="761888"/>
            </a:xfrm>
            <a:prstGeom prst="rect">
              <a:avLst/>
            </a:prstGeom>
            <a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2330834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adridVTI">
  <a:themeElements>
    <a:clrScheme name="AnalogousFromLightSeedLeftStep">
      <a:dk1>
        <a:srgbClr val="000000"/>
      </a:dk1>
      <a:lt1>
        <a:srgbClr val="FFFFFF"/>
      </a:lt1>
      <a:dk2>
        <a:srgbClr val="3E2441"/>
      </a:dk2>
      <a:lt2>
        <a:srgbClr val="E5E2E8"/>
      </a:lt2>
      <a:accent1>
        <a:srgbClr val="87A96B"/>
      </a:accent1>
      <a:accent2>
        <a:srgbClr val="9BA557"/>
      </a:accent2>
      <a:accent3>
        <a:srgbClr val="B69F68"/>
      </a:accent3>
      <a:accent4>
        <a:srgbClr val="CC886C"/>
      </a:accent4>
      <a:accent5>
        <a:srgbClr val="D68791"/>
      </a:accent5>
      <a:accent6>
        <a:srgbClr val="CC6CA0"/>
      </a:accent6>
      <a:hlink>
        <a:srgbClr val="8F69AE"/>
      </a:hlink>
      <a:folHlink>
        <a:srgbClr val="7F7F7F"/>
      </a:folHlink>
    </a:clrScheme>
    <a:fontScheme name="Madrid">
      <a:majorFont>
        <a:latin typeface="Seaford Display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1461</TotalTime>
  <Words>448</Words>
  <Application>Microsoft Office PowerPoint</Application>
  <PresentationFormat>Grand écran</PresentationFormat>
  <Paragraphs>130</Paragraphs>
  <Slides>13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2" baseType="lpstr">
      <vt:lpstr>Arial</vt:lpstr>
      <vt:lpstr>Calibri</vt:lpstr>
      <vt:lpstr>Calibri Light</vt:lpstr>
      <vt:lpstr>Calibri,Helvetica,sans-serif,EmojiFont,Apple Color Emoji,Segoe UI Emoji,NotoColorEmoji,Segoe UI Symbol,Android Emoji,EmojiSymbols</vt:lpstr>
      <vt:lpstr>Seaford Display</vt:lpstr>
      <vt:lpstr>System Font Regular</vt:lpstr>
      <vt:lpstr>Tenorite</vt:lpstr>
      <vt:lpstr>Verdana, Arial, Helvetica, sans-serif</vt:lpstr>
      <vt:lpstr>MadridVTI</vt:lpstr>
      <vt:lpstr>Effects of semantic relatedness and reward on hippocampal transitive inference</vt:lpstr>
      <vt:lpstr>1.1 Associative Inference</vt:lpstr>
      <vt:lpstr>1.1 Associative Inference</vt:lpstr>
      <vt:lpstr> How does semantic memory and reward affect associative inference? </vt:lpstr>
      <vt:lpstr>2.1 Design</vt:lpstr>
      <vt:lpstr>Présentation PowerPoint</vt:lpstr>
      <vt:lpstr>Présentation PowerPoint</vt:lpstr>
      <vt:lpstr>Présentation PowerPoint</vt:lpstr>
      <vt:lpstr>Présentation PowerPoint</vt:lpstr>
      <vt:lpstr>3.2 Reactivation</vt:lpstr>
      <vt:lpstr>3.3 Hippocampus activity &amp; connectivity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Florian Leprévost</dc:creator>
  <cp:lastModifiedBy>Milto Gramini</cp:lastModifiedBy>
  <cp:revision>144</cp:revision>
  <dcterms:created xsi:type="dcterms:W3CDTF">2021-12-07T15:10:25Z</dcterms:created>
  <dcterms:modified xsi:type="dcterms:W3CDTF">2022-02-03T08:37:21Z</dcterms:modified>
</cp:coreProperties>
</file>